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5"/>
    <p:sldMasterId id="2147483648" r:id="rId6"/>
  </p:sldMasterIdLst>
  <p:notesMasterIdLst>
    <p:notesMasterId r:id="rId58"/>
  </p:notesMasterIdLst>
  <p:sldIdLst>
    <p:sldId id="257" r:id="rId7"/>
    <p:sldId id="256" r:id="rId8"/>
    <p:sldId id="2147483326" r:id="rId9"/>
    <p:sldId id="274" r:id="rId10"/>
    <p:sldId id="2147479846" r:id="rId11"/>
    <p:sldId id="2147479843" r:id="rId12"/>
    <p:sldId id="2147479844" r:id="rId13"/>
    <p:sldId id="2147479857" r:id="rId14"/>
    <p:sldId id="2147479858" r:id="rId15"/>
    <p:sldId id="2147479859" r:id="rId16"/>
    <p:sldId id="2147479864" r:id="rId17"/>
    <p:sldId id="2147472813" r:id="rId18"/>
    <p:sldId id="2147483393" r:id="rId19"/>
    <p:sldId id="2147483394" r:id="rId20"/>
    <p:sldId id="2147479861" r:id="rId21"/>
    <p:sldId id="2147483395" r:id="rId22"/>
    <p:sldId id="2147483396" r:id="rId23"/>
    <p:sldId id="2147483207" r:id="rId24"/>
    <p:sldId id="2147479865" r:id="rId25"/>
    <p:sldId id="2147483397" r:id="rId26"/>
    <p:sldId id="2147483398" r:id="rId27"/>
    <p:sldId id="2147479866" r:id="rId28"/>
    <p:sldId id="2147483399" r:id="rId29"/>
    <p:sldId id="2147483400" r:id="rId30"/>
    <p:sldId id="2147483323" r:id="rId31"/>
    <p:sldId id="2147483392" r:id="rId32"/>
    <p:sldId id="2147483324" r:id="rId33"/>
    <p:sldId id="2147479862" r:id="rId34"/>
    <p:sldId id="2147376377" r:id="rId35"/>
    <p:sldId id="2147483206" r:id="rId36"/>
    <p:sldId id="2147472837" r:id="rId37"/>
    <p:sldId id="286" r:id="rId38"/>
    <p:sldId id="2147483388" r:id="rId39"/>
    <p:sldId id="2146847357" r:id="rId40"/>
    <p:sldId id="2147479863" r:id="rId41"/>
    <p:sldId id="2147479860" r:id="rId42"/>
    <p:sldId id="2147479854" r:id="rId43"/>
    <p:sldId id="2147479855" r:id="rId44"/>
    <p:sldId id="2147479856" r:id="rId45"/>
    <p:sldId id="2147479848" r:id="rId46"/>
    <p:sldId id="2147479852" r:id="rId47"/>
    <p:sldId id="2147479853" r:id="rId48"/>
    <p:sldId id="2147479851" r:id="rId49"/>
    <p:sldId id="2147479849" r:id="rId50"/>
    <p:sldId id="2147483325" r:id="rId51"/>
    <p:sldId id="2147479850" r:id="rId52"/>
    <p:sldId id="2147483327" r:id="rId53"/>
    <p:sldId id="2147483389" r:id="rId54"/>
    <p:sldId id="2147483391" r:id="rId55"/>
    <p:sldId id="2147483401" r:id="rId56"/>
    <p:sldId id="2147483402"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5CAB"/>
    <a:srgbClr val="9D0865"/>
    <a:srgbClr val="D2DDEF"/>
    <a:srgbClr val="EB7211"/>
    <a:srgbClr val="FCA3B2"/>
    <a:srgbClr val="EF67B8"/>
    <a:srgbClr val="FF7ACD"/>
    <a:srgbClr val="BB7B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CE16A9-DF1E-4A5F-A00D-4E141BD72B34}" v="202" dt="2026-03-06T11:35:26.15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94" autoAdjust="0"/>
    <p:restoredTop sz="94614"/>
  </p:normalViewPr>
  <p:slideViewPr>
    <p:cSldViewPr snapToGrid="0">
      <p:cViewPr varScale="1">
        <p:scale>
          <a:sx n="102" d="100"/>
          <a:sy n="102"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eos, Alberto" userId="0a0fd56d-e137-4b9b-9b2c-239c192cce54" providerId="ADAL" clId="{68CD79A5-23D4-4D97-BE44-685E3F85377F}"/>
    <pc:docChg chg="undo redo custSel addSld delSld modSld sldOrd">
      <pc:chgData name="Mateos, Alberto" userId="0a0fd56d-e137-4b9b-9b2c-239c192cce54" providerId="ADAL" clId="{68CD79A5-23D4-4D97-BE44-685E3F85377F}" dt="2026-03-06T11:35:31.030" v="2629" actId="1076"/>
      <pc:docMkLst>
        <pc:docMk/>
      </pc:docMkLst>
      <pc:sldChg chg="addSp delSp modSp mod">
        <pc:chgData name="Mateos, Alberto" userId="0a0fd56d-e137-4b9b-9b2c-239c192cce54" providerId="ADAL" clId="{68CD79A5-23D4-4D97-BE44-685E3F85377F}" dt="2026-03-05T13:11:20.752" v="1778"/>
        <pc:sldMkLst>
          <pc:docMk/>
          <pc:sldMk cId="3544522897" sldId="257"/>
        </pc:sldMkLst>
        <pc:spChg chg="add del mod">
          <ac:chgData name="Mateos, Alberto" userId="0a0fd56d-e137-4b9b-9b2c-239c192cce54" providerId="ADAL" clId="{68CD79A5-23D4-4D97-BE44-685E3F85377F}" dt="2026-03-05T13:11:20.621" v="1733"/>
          <ac:spMkLst>
            <pc:docMk/>
            <pc:sldMk cId="3544522897" sldId="257"/>
            <ac:spMk id="3" creationId="{488F98FB-6917-3E85-9AAB-C1AD3DDF47EC}"/>
          </ac:spMkLst>
        </pc:spChg>
        <pc:spChg chg="add del mod">
          <ac:chgData name="Mateos, Alberto" userId="0a0fd56d-e137-4b9b-9b2c-239c192cce54" providerId="ADAL" clId="{68CD79A5-23D4-4D97-BE44-685E3F85377F}" dt="2026-03-05T13:11:20.638" v="1738"/>
          <ac:spMkLst>
            <pc:docMk/>
            <pc:sldMk cId="3544522897" sldId="257"/>
            <ac:spMk id="4" creationId="{1BF3BA1C-9B7E-77F4-DD46-3DD67DC9AD14}"/>
          </ac:spMkLst>
        </pc:spChg>
        <pc:spChg chg="add del mod">
          <ac:chgData name="Mateos, Alberto" userId="0a0fd56d-e137-4b9b-9b2c-239c192cce54" providerId="ADAL" clId="{68CD79A5-23D4-4D97-BE44-685E3F85377F}" dt="2026-03-05T13:11:20.652" v="1743"/>
          <ac:spMkLst>
            <pc:docMk/>
            <pc:sldMk cId="3544522897" sldId="257"/>
            <ac:spMk id="5" creationId="{964FCAF1-61FD-A78F-F256-767690769781}"/>
          </ac:spMkLst>
        </pc:spChg>
        <pc:spChg chg="add del mod">
          <ac:chgData name="Mateos, Alberto" userId="0a0fd56d-e137-4b9b-9b2c-239c192cce54" providerId="ADAL" clId="{68CD79A5-23D4-4D97-BE44-685E3F85377F}" dt="2026-03-05T13:11:20.667" v="1748"/>
          <ac:spMkLst>
            <pc:docMk/>
            <pc:sldMk cId="3544522897" sldId="257"/>
            <ac:spMk id="6" creationId="{25BD8DA0-40A5-7932-166F-FA0A8F2EC109}"/>
          </ac:spMkLst>
        </pc:spChg>
        <pc:spChg chg="add del mod">
          <ac:chgData name="Mateos, Alberto" userId="0a0fd56d-e137-4b9b-9b2c-239c192cce54" providerId="ADAL" clId="{68CD79A5-23D4-4D97-BE44-685E3F85377F}" dt="2026-03-05T13:11:20.682" v="1753"/>
          <ac:spMkLst>
            <pc:docMk/>
            <pc:sldMk cId="3544522897" sldId="257"/>
            <ac:spMk id="7" creationId="{DEDA6682-06B3-2493-0E33-36F30F974D84}"/>
          </ac:spMkLst>
        </pc:spChg>
        <pc:spChg chg="add del mod">
          <ac:chgData name="Mateos, Alberto" userId="0a0fd56d-e137-4b9b-9b2c-239c192cce54" providerId="ADAL" clId="{68CD79A5-23D4-4D97-BE44-685E3F85377F}" dt="2026-03-05T13:11:20.696" v="1758"/>
          <ac:spMkLst>
            <pc:docMk/>
            <pc:sldMk cId="3544522897" sldId="257"/>
            <ac:spMk id="8" creationId="{19DF8D9F-5BE0-88B7-35C5-741EB2490D5D}"/>
          </ac:spMkLst>
        </pc:spChg>
        <pc:spChg chg="add del mod">
          <ac:chgData name="Mateos, Alberto" userId="0a0fd56d-e137-4b9b-9b2c-239c192cce54" providerId="ADAL" clId="{68CD79A5-23D4-4D97-BE44-685E3F85377F}" dt="2026-03-05T13:11:20.708" v="1763"/>
          <ac:spMkLst>
            <pc:docMk/>
            <pc:sldMk cId="3544522897" sldId="257"/>
            <ac:spMk id="9" creationId="{A50E874F-F558-BF1B-D6CC-BA4ECFF52335}"/>
          </ac:spMkLst>
        </pc:spChg>
        <pc:spChg chg="add del mod">
          <ac:chgData name="Mateos, Alberto" userId="0a0fd56d-e137-4b9b-9b2c-239c192cce54" providerId="ADAL" clId="{68CD79A5-23D4-4D97-BE44-685E3F85377F}" dt="2026-03-05T13:11:20.723" v="1768"/>
          <ac:spMkLst>
            <pc:docMk/>
            <pc:sldMk cId="3544522897" sldId="257"/>
            <ac:spMk id="10" creationId="{534256A1-A4F4-DE76-B7B0-1665BA6869C6}"/>
          </ac:spMkLst>
        </pc:spChg>
        <pc:spChg chg="add del mod">
          <ac:chgData name="Mateos, Alberto" userId="0a0fd56d-e137-4b9b-9b2c-239c192cce54" providerId="ADAL" clId="{68CD79A5-23D4-4D97-BE44-685E3F85377F}" dt="2026-03-05T13:11:20.738" v="1773"/>
          <ac:spMkLst>
            <pc:docMk/>
            <pc:sldMk cId="3544522897" sldId="257"/>
            <ac:spMk id="11" creationId="{5F395F41-6E0E-6093-EC9B-4F58A6EBC1A1}"/>
          </ac:spMkLst>
        </pc:spChg>
        <pc:spChg chg="add del mod">
          <ac:chgData name="Mateos, Alberto" userId="0a0fd56d-e137-4b9b-9b2c-239c192cce54" providerId="ADAL" clId="{68CD79A5-23D4-4D97-BE44-685E3F85377F}" dt="2026-03-05T13:11:20.752" v="1778"/>
          <ac:spMkLst>
            <pc:docMk/>
            <pc:sldMk cId="3544522897" sldId="257"/>
            <ac:spMk id="12" creationId="{6F128606-F376-5FF3-6384-E557027F585B}"/>
          </ac:spMkLst>
        </pc:spChg>
      </pc:sldChg>
      <pc:sldChg chg="modSp mod">
        <pc:chgData name="Mateos, Alberto" userId="0a0fd56d-e137-4b9b-9b2c-239c192cce54" providerId="ADAL" clId="{68CD79A5-23D4-4D97-BE44-685E3F85377F}" dt="2026-03-05T12:38:46.045" v="1480" actId="20577"/>
        <pc:sldMkLst>
          <pc:docMk/>
          <pc:sldMk cId="3134600692" sldId="274"/>
        </pc:sldMkLst>
        <pc:spChg chg="mod">
          <ac:chgData name="Mateos, Alberto" userId="0a0fd56d-e137-4b9b-9b2c-239c192cce54" providerId="ADAL" clId="{68CD79A5-23D4-4D97-BE44-685E3F85377F}" dt="2026-03-05T12:32:07.485" v="1425" actId="20577"/>
          <ac:spMkLst>
            <pc:docMk/>
            <pc:sldMk cId="3134600692" sldId="274"/>
            <ac:spMk id="16" creationId="{640ACEFA-BF33-AD43-3181-0DB575E83D6C}"/>
          </ac:spMkLst>
        </pc:spChg>
        <pc:spChg chg="mod">
          <ac:chgData name="Mateos, Alberto" userId="0a0fd56d-e137-4b9b-9b2c-239c192cce54" providerId="ADAL" clId="{68CD79A5-23D4-4D97-BE44-685E3F85377F}" dt="2026-03-05T12:38:46.045" v="1480" actId="20577"/>
          <ac:spMkLst>
            <pc:docMk/>
            <pc:sldMk cId="3134600692" sldId="274"/>
            <ac:spMk id="20" creationId="{7881A068-8B45-9C30-8638-A690BEF17B1D}"/>
          </ac:spMkLst>
        </pc:spChg>
      </pc:sldChg>
      <pc:sldChg chg="addSp delSp modSp add mod">
        <pc:chgData name="Mateos, Alberto" userId="0a0fd56d-e137-4b9b-9b2c-239c192cce54" providerId="ADAL" clId="{68CD79A5-23D4-4D97-BE44-685E3F85377F}" dt="2026-03-05T12:46:28.318" v="1724" actId="20577"/>
        <pc:sldMkLst>
          <pc:docMk/>
          <pc:sldMk cId="559730132" sldId="286"/>
        </pc:sldMkLst>
        <pc:spChg chg="mod">
          <ac:chgData name="Mateos, Alberto" userId="0a0fd56d-e137-4b9b-9b2c-239c192cce54" providerId="ADAL" clId="{68CD79A5-23D4-4D97-BE44-685E3F85377F}" dt="2026-03-05T10:51:17.306" v="881" actId="404"/>
          <ac:spMkLst>
            <pc:docMk/>
            <pc:sldMk cId="559730132" sldId="286"/>
            <ac:spMk id="2" creationId="{4EFA300E-9D04-9865-C69E-C98F3812CAB9}"/>
          </ac:spMkLst>
        </pc:spChg>
        <pc:spChg chg="del mod">
          <ac:chgData name="Mateos, Alberto" userId="0a0fd56d-e137-4b9b-9b2c-239c192cce54" providerId="ADAL" clId="{68CD79A5-23D4-4D97-BE44-685E3F85377F}" dt="2026-03-05T10:52:01.234" v="897"/>
          <ac:spMkLst>
            <pc:docMk/>
            <pc:sldMk cId="559730132" sldId="286"/>
            <ac:spMk id="3" creationId="{C65C4370-DAAF-D2FC-C6FC-0B253E7E8207}"/>
          </ac:spMkLst>
        </pc:spChg>
        <pc:spChg chg="mod">
          <ac:chgData name="Mateos, Alberto" userId="0a0fd56d-e137-4b9b-9b2c-239c192cce54" providerId="ADAL" clId="{68CD79A5-23D4-4D97-BE44-685E3F85377F}" dt="2026-03-05T12:45:11.721" v="1673" actId="1038"/>
          <ac:spMkLst>
            <pc:docMk/>
            <pc:sldMk cId="559730132" sldId="286"/>
            <ac:spMk id="5" creationId="{2C9A5C7E-838C-1E9B-BB5F-75316BF1EF4D}"/>
          </ac:spMkLst>
        </pc:spChg>
        <pc:spChg chg="mod">
          <ac:chgData name="Mateos, Alberto" userId="0a0fd56d-e137-4b9b-9b2c-239c192cce54" providerId="ADAL" clId="{68CD79A5-23D4-4D97-BE44-685E3F85377F}" dt="2026-03-05T12:45:11.721" v="1673" actId="1038"/>
          <ac:spMkLst>
            <pc:docMk/>
            <pc:sldMk cId="559730132" sldId="286"/>
            <ac:spMk id="6" creationId="{2BC73AF6-2178-6AA5-302E-AAE613DF072C}"/>
          </ac:spMkLst>
        </pc:spChg>
        <pc:spChg chg="del">
          <ac:chgData name="Mateos, Alberto" userId="0a0fd56d-e137-4b9b-9b2c-239c192cce54" providerId="ADAL" clId="{68CD79A5-23D4-4D97-BE44-685E3F85377F}" dt="2026-03-05T10:52:04.648" v="898" actId="478"/>
          <ac:spMkLst>
            <pc:docMk/>
            <pc:sldMk cId="559730132" sldId="286"/>
            <ac:spMk id="7" creationId="{CA693CE6-21EC-51EF-1465-677C725D9D0F}"/>
          </ac:spMkLst>
        </pc:spChg>
        <pc:spChg chg="del">
          <ac:chgData name="Mateos, Alberto" userId="0a0fd56d-e137-4b9b-9b2c-239c192cce54" providerId="ADAL" clId="{68CD79A5-23D4-4D97-BE44-685E3F85377F}" dt="2026-03-05T10:51:29.413" v="883" actId="478"/>
          <ac:spMkLst>
            <pc:docMk/>
            <pc:sldMk cId="559730132" sldId="286"/>
            <ac:spMk id="8" creationId="{FE61979F-8374-7362-84FC-FE649C71FDDA}"/>
          </ac:spMkLst>
        </pc:spChg>
        <pc:spChg chg="del">
          <ac:chgData name="Mateos, Alberto" userId="0a0fd56d-e137-4b9b-9b2c-239c192cce54" providerId="ADAL" clId="{68CD79A5-23D4-4D97-BE44-685E3F85377F}" dt="2026-03-05T10:52:07.795" v="899" actId="478"/>
          <ac:spMkLst>
            <pc:docMk/>
            <pc:sldMk cId="559730132" sldId="286"/>
            <ac:spMk id="9" creationId="{0B98639A-3D37-4696-3A39-51D1BEC1D850}"/>
          </ac:spMkLst>
        </pc:spChg>
        <pc:spChg chg="add mod">
          <ac:chgData name="Mateos, Alberto" userId="0a0fd56d-e137-4b9b-9b2c-239c192cce54" providerId="ADAL" clId="{68CD79A5-23D4-4D97-BE44-685E3F85377F}" dt="2026-03-05T10:54:29.502" v="1190" actId="1035"/>
          <ac:spMkLst>
            <pc:docMk/>
            <pc:sldMk cId="559730132" sldId="286"/>
            <ac:spMk id="10" creationId="{55C45245-C037-9BF9-9355-828D6F773DDA}"/>
          </ac:spMkLst>
        </pc:spChg>
        <pc:spChg chg="del">
          <ac:chgData name="Mateos, Alberto" userId="0a0fd56d-e137-4b9b-9b2c-239c192cce54" providerId="ADAL" clId="{68CD79A5-23D4-4D97-BE44-685E3F85377F}" dt="2026-03-05T10:51:26.762" v="882" actId="478"/>
          <ac:spMkLst>
            <pc:docMk/>
            <pc:sldMk cId="559730132" sldId="286"/>
            <ac:spMk id="13" creationId="{6C425AE9-0345-7629-D29E-5D9F824E813E}"/>
          </ac:spMkLst>
        </pc:spChg>
        <pc:spChg chg="mod">
          <ac:chgData name="Mateos, Alberto" userId="0a0fd56d-e137-4b9b-9b2c-239c192cce54" providerId="ADAL" clId="{68CD79A5-23D4-4D97-BE44-685E3F85377F}" dt="2026-03-05T12:45:11.721" v="1673" actId="1038"/>
          <ac:spMkLst>
            <pc:docMk/>
            <pc:sldMk cId="559730132" sldId="286"/>
            <ac:spMk id="16" creationId="{4491CD3E-304E-2F25-DC90-FF99030C250F}"/>
          </ac:spMkLst>
        </pc:spChg>
        <pc:spChg chg="mod">
          <ac:chgData name="Mateos, Alberto" userId="0a0fd56d-e137-4b9b-9b2c-239c192cce54" providerId="ADAL" clId="{68CD79A5-23D4-4D97-BE44-685E3F85377F}" dt="2026-03-05T12:45:11.721" v="1673" actId="1038"/>
          <ac:spMkLst>
            <pc:docMk/>
            <pc:sldMk cId="559730132" sldId="286"/>
            <ac:spMk id="17" creationId="{16E27D57-0292-BEED-9788-7E2DF4FC07D2}"/>
          </ac:spMkLst>
        </pc:spChg>
        <pc:spChg chg="add mod">
          <ac:chgData name="Mateos, Alberto" userId="0a0fd56d-e137-4b9b-9b2c-239c192cce54" providerId="ADAL" clId="{68CD79A5-23D4-4D97-BE44-685E3F85377F}" dt="2026-03-05T10:51:58.013" v="894"/>
          <ac:spMkLst>
            <pc:docMk/>
            <pc:sldMk cId="559730132" sldId="286"/>
            <ac:spMk id="19" creationId="{086472BB-BEF8-67F2-3149-0E6E1A2624E3}"/>
          </ac:spMkLst>
        </pc:spChg>
        <pc:spChg chg="add mod">
          <ac:chgData name="Mateos, Alberto" userId="0a0fd56d-e137-4b9b-9b2c-239c192cce54" providerId="ADAL" clId="{68CD79A5-23D4-4D97-BE44-685E3F85377F}" dt="2026-03-05T12:46:28.318" v="1724" actId="20577"/>
          <ac:spMkLst>
            <pc:docMk/>
            <pc:sldMk cId="559730132" sldId="286"/>
            <ac:spMk id="20" creationId="{E287BFE5-98EB-5DED-7929-668D80D902F4}"/>
          </ac:spMkLst>
        </pc:spChg>
        <pc:spChg chg="mod">
          <ac:chgData name="Mateos, Alberto" userId="0a0fd56d-e137-4b9b-9b2c-239c192cce54" providerId="ADAL" clId="{68CD79A5-23D4-4D97-BE44-685E3F85377F}" dt="2026-03-05T12:45:11.721" v="1673" actId="1038"/>
          <ac:spMkLst>
            <pc:docMk/>
            <pc:sldMk cId="559730132" sldId="286"/>
            <ac:spMk id="351" creationId="{9B06C1E5-0ED2-3621-8032-671D32AEA001}"/>
          </ac:spMkLst>
        </pc:spChg>
        <pc:picChg chg="mod">
          <ac:chgData name="Mateos, Alberto" userId="0a0fd56d-e137-4b9b-9b2c-239c192cce54" providerId="ADAL" clId="{68CD79A5-23D4-4D97-BE44-685E3F85377F}" dt="2026-03-05T10:54:29.502" v="1190" actId="1035"/>
          <ac:picMkLst>
            <pc:docMk/>
            <pc:sldMk cId="559730132" sldId="286"/>
            <ac:picMk id="11" creationId="{C4428358-5988-4B6B-D618-24E1465652B7}"/>
          </ac:picMkLst>
        </pc:picChg>
        <pc:picChg chg="mod">
          <ac:chgData name="Mateos, Alberto" userId="0a0fd56d-e137-4b9b-9b2c-239c192cce54" providerId="ADAL" clId="{68CD79A5-23D4-4D97-BE44-685E3F85377F}" dt="2026-03-05T12:45:11.721" v="1673" actId="1038"/>
          <ac:picMkLst>
            <pc:docMk/>
            <pc:sldMk cId="559730132" sldId="286"/>
            <ac:picMk id="15" creationId="{5996FD86-766A-AD67-1CFB-FCAE4E8C1FF9}"/>
          </ac:picMkLst>
        </pc:picChg>
        <pc:picChg chg="add del mod ord">
          <ac:chgData name="Mateos, Alberto" userId="0a0fd56d-e137-4b9b-9b2c-239c192cce54" providerId="ADAL" clId="{68CD79A5-23D4-4D97-BE44-685E3F85377F}" dt="2026-03-05T10:52:26.521" v="951" actId="478"/>
          <ac:picMkLst>
            <pc:docMk/>
            <pc:sldMk cId="559730132" sldId="286"/>
            <ac:picMk id="18" creationId="{048DD3C4-2C20-4232-C547-37E07AC5D22C}"/>
          </ac:picMkLst>
        </pc:picChg>
        <pc:picChg chg="mod">
          <ac:chgData name="Mateos, Alberto" userId="0a0fd56d-e137-4b9b-9b2c-239c192cce54" providerId="ADAL" clId="{68CD79A5-23D4-4D97-BE44-685E3F85377F}" dt="2026-03-05T12:45:11.721" v="1673" actId="1038"/>
          <ac:picMkLst>
            <pc:docMk/>
            <pc:sldMk cId="559730132" sldId="286"/>
            <ac:picMk id="343" creationId="{F57F087A-5488-3F57-20C7-0317FFD1CAA5}"/>
          </ac:picMkLst>
        </pc:picChg>
        <pc:cxnChg chg="mod">
          <ac:chgData name="Mateos, Alberto" userId="0a0fd56d-e137-4b9b-9b2c-239c192cce54" providerId="ADAL" clId="{68CD79A5-23D4-4D97-BE44-685E3F85377F}" dt="2026-03-05T10:54:29.502" v="1190" actId="1035"/>
          <ac:cxnSpMkLst>
            <pc:docMk/>
            <pc:sldMk cId="559730132" sldId="286"/>
            <ac:cxnSpMk id="12" creationId="{16A5F6FE-7EB5-D4C6-C547-E8707BC5D184}"/>
          </ac:cxnSpMkLst>
        </pc:cxnChg>
      </pc:sldChg>
      <pc:sldChg chg="addSp delSp modSp add mod">
        <pc:chgData name="Mateos, Alberto" userId="0a0fd56d-e137-4b9b-9b2c-239c192cce54" providerId="ADAL" clId="{68CD79A5-23D4-4D97-BE44-685E3F85377F}" dt="2026-03-05T12:46:33.999" v="1726" actId="20577"/>
        <pc:sldMkLst>
          <pc:docMk/>
          <pc:sldMk cId="1631766467" sldId="2146847357"/>
        </pc:sldMkLst>
        <pc:spChg chg="del mod">
          <ac:chgData name="Mateos, Alberto" userId="0a0fd56d-e137-4b9b-9b2c-239c192cce54" providerId="ADAL" clId="{68CD79A5-23D4-4D97-BE44-685E3F85377F}" dt="2026-03-05T10:53:39.890" v="1055" actId="478"/>
          <ac:spMkLst>
            <pc:docMk/>
            <pc:sldMk cId="1631766467" sldId="2146847357"/>
            <ac:spMk id="2" creationId="{30B40673-E87D-0FE8-7E83-E2A1AD112A3F}"/>
          </ac:spMkLst>
        </pc:spChg>
        <pc:spChg chg="mod">
          <ac:chgData name="Mateos, Alberto" userId="0a0fd56d-e137-4b9b-9b2c-239c192cce54" providerId="ADAL" clId="{68CD79A5-23D4-4D97-BE44-685E3F85377F}" dt="2026-03-05T12:45:25.153" v="1709" actId="1037"/>
          <ac:spMkLst>
            <pc:docMk/>
            <pc:sldMk cId="1631766467" sldId="2146847357"/>
            <ac:spMk id="3" creationId="{6B9C4960-747B-5FB0-BB9B-58CAA667B1C8}"/>
          </ac:spMkLst>
        </pc:spChg>
        <pc:spChg chg="mod">
          <ac:chgData name="Mateos, Alberto" userId="0a0fd56d-e137-4b9b-9b2c-239c192cce54" providerId="ADAL" clId="{68CD79A5-23D4-4D97-BE44-685E3F85377F}" dt="2026-03-05T10:53:17.681" v="992" actId="1076"/>
          <ac:spMkLst>
            <pc:docMk/>
            <pc:sldMk cId="1631766467" sldId="2146847357"/>
            <ac:spMk id="5" creationId="{B9E81249-2EA0-747D-477D-DCA8F1AA47A4}"/>
          </ac:spMkLst>
        </pc:spChg>
        <pc:spChg chg="mod">
          <ac:chgData name="Mateos, Alberto" userId="0a0fd56d-e137-4b9b-9b2c-239c192cce54" providerId="ADAL" clId="{68CD79A5-23D4-4D97-BE44-685E3F85377F}" dt="2026-03-05T10:53:25.536" v="1021" actId="1038"/>
          <ac:spMkLst>
            <pc:docMk/>
            <pc:sldMk cId="1631766467" sldId="2146847357"/>
            <ac:spMk id="8" creationId="{D81D8BC6-7BD7-474C-7EC3-8F37FC85835F}"/>
          </ac:spMkLst>
        </pc:spChg>
        <pc:spChg chg="mod">
          <ac:chgData name="Mateos, Alberto" userId="0a0fd56d-e137-4b9b-9b2c-239c192cce54" providerId="ADAL" clId="{68CD79A5-23D4-4D97-BE44-685E3F85377F}" dt="2026-03-05T10:53:25.536" v="1021" actId="1038"/>
          <ac:spMkLst>
            <pc:docMk/>
            <pc:sldMk cId="1631766467" sldId="2146847357"/>
            <ac:spMk id="10" creationId="{485D4ED7-179E-343E-36FF-352636D43B9D}"/>
          </ac:spMkLst>
        </pc:spChg>
        <pc:spChg chg="mod">
          <ac:chgData name="Mateos, Alberto" userId="0a0fd56d-e137-4b9b-9b2c-239c192cce54" providerId="ADAL" clId="{68CD79A5-23D4-4D97-BE44-685E3F85377F}" dt="2026-03-05T10:53:25.536" v="1021" actId="1038"/>
          <ac:spMkLst>
            <pc:docMk/>
            <pc:sldMk cId="1631766467" sldId="2146847357"/>
            <ac:spMk id="12" creationId="{A6C4DD8B-CD1C-9FF5-512B-818C40E619A5}"/>
          </ac:spMkLst>
        </pc:spChg>
        <pc:spChg chg="mod">
          <ac:chgData name="Mateos, Alberto" userId="0a0fd56d-e137-4b9b-9b2c-239c192cce54" providerId="ADAL" clId="{68CD79A5-23D4-4D97-BE44-685E3F85377F}" dt="2026-03-05T10:53:25.536" v="1021" actId="1038"/>
          <ac:spMkLst>
            <pc:docMk/>
            <pc:sldMk cId="1631766467" sldId="2146847357"/>
            <ac:spMk id="14" creationId="{9B62F073-83D0-F738-157C-928F6C952B58}"/>
          </ac:spMkLst>
        </pc:spChg>
        <pc:spChg chg="mod">
          <ac:chgData name="Mateos, Alberto" userId="0a0fd56d-e137-4b9b-9b2c-239c192cce54" providerId="ADAL" clId="{68CD79A5-23D4-4D97-BE44-685E3F85377F}" dt="2026-03-05T10:53:25.536" v="1021" actId="1038"/>
          <ac:spMkLst>
            <pc:docMk/>
            <pc:sldMk cId="1631766467" sldId="2146847357"/>
            <ac:spMk id="16" creationId="{51905422-9D9B-D7A0-8F0B-BD7D185F8BA5}"/>
          </ac:spMkLst>
        </pc:spChg>
        <pc:spChg chg="mod">
          <ac:chgData name="Mateos, Alberto" userId="0a0fd56d-e137-4b9b-9b2c-239c192cce54" providerId="ADAL" clId="{68CD79A5-23D4-4D97-BE44-685E3F85377F}" dt="2026-03-05T10:55:07.641" v="1212" actId="1076"/>
          <ac:spMkLst>
            <pc:docMk/>
            <pc:sldMk cId="1631766467" sldId="2146847357"/>
            <ac:spMk id="17" creationId="{95EE6DAF-8003-6D9B-2CF9-9C5A72900AFB}"/>
          </ac:spMkLst>
        </pc:spChg>
        <pc:spChg chg="mod">
          <ac:chgData name="Mateos, Alberto" userId="0a0fd56d-e137-4b9b-9b2c-239c192cce54" providerId="ADAL" clId="{68CD79A5-23D4-4D97-BE44-685E3F85377F}" dt="2026-03-05T10:53:25.536" v="1021" actId="1038"/>
          <ac:spMkLst>
            <pc:docMk/>
            <pc:sldMk cId="1631766467" sldId="2146847357"/>
            <ac:spMk id="18" creationId="{7C243CAA-8361-D956-6CFE-3C2F9A861B9B}"/>
          </ac:spMkLst>
        </pc:spChg>
        <pc:spChg chg="mod">
          <ac:chgData name="Mateos, Alberto" userId="0a0fd56d-e137-4b9b-9b2c-239c192cce54" providerId="ADAL" clId="{68CD79A5-23D4-4D97-BE44-685E3F85377F}" dt="2026-03-05T10:53:25.536" v="1021" actId="1038"/>
          <ac:spMkLst>
            <pc:docMk/>
            <pc:sldMk cId="1631766467" sldId="2146847357"/>
            <ac:spMk id="22" creationId="{8567D8F0-0FD8-75F5-A5A5-B98BEEE80E55}"/>
          </ac:spMkLst>
        </pc:spChg>
        <pc:spChg chg="add mod">
          <ac:chgData name="Mateos, Alberto" userId="0a0fd56d-e137-4b9b-9b2c-239c192cce54" providerId="ADAL" clId="{68CD79A5-23D4-4D97-BE44-685E3F85377F}" dt="2026-03-05T12:46:33.999" v="1726" actId="20577"/>
          <ac:spMkLst>
            <pc:docMk/>
            <pc:sldMk cId="1631766467" sldId="2146847357"/>
            <ac:spMk id="24" creationId="{A7598CA1-0462-8356-A784-D25497D48FEE}"/>
          </ac:spMkLst>
        </pc:spChg>
        <pc:spChg chg="mod">
          <ac:chgData name="Mateos, Alberto" userId="0a0fd56d-e137-4b9b-9b2c-239c192cce54" providerId="ADAL" clId="{68CD79A5-23D4-4D97-BE44-685E3F85377F}" dt="2026-03-05T10:53:25.536" v="1021" actId="1038"/>
          <ac:spMkLst>
            <pc:docMk/>
            <pc:sldMk cId="1631766467" sldId="2146847357"/>
            <ac:spMk id="25" creationId="{31584D57-0142-89A5-67EF-9C764579341A}"/>
          </ac:spMkLst>
        </pc:spChg>
        <pc:spChg chg="mod">
          <ac:chgData name="Mateos, Alberto" userId="0a0fd56d-e137-4b9b-9b2c-239c192cce54" providerId="ADAL" clId="{68CD79A5-23D4-4D97-BE44-685E3F85377F}" dt="2026-03-05T10:53:25.536" v="1021" actId="1038"/>
          <ac:spMkLst>
            <pc:docMk/>
            <pc:sldMk cId="1631766467" sldId="2146847357"/>
            <ac:spMk id="27" creationId="{E65E9B6E-99F8-42D7-4060-2669E0059641}"/>
          </ac:spMkLst>
        </pc:spChg>
        <pc:picChg chg="add mod ord">
          <ac:chgData name="Mateos, Alberto" userId="0a0fd56d-e137-4b9b-9b2c-239c192cce54" providerId="ADAL" clId="{68CD79A5-23D4-4D97-BE44-685E3F85377F}" dt="2026-03-05T10:52:41.375" v="954" actId="167"/>
          <ac:picMkLst>
            <pc:docMk/>
            <pc:sldMk cId="1631766467" sldId="2146847357"/>
            <ac:picMk id="4" creationId="{8D8D989E-05B5-7205-C309-5870AFA0E0AB}"/>
          </ac:picMkLst>
        </pc:picChg>
        <pc:picChg chg="mod">
          <ac:chgData name="Mateos, Alberto" userId="0a0fd56d-e137-4b9b-9b2c-239c192cce54" providerId="ADAL" clId="{68CD79A5-23D4-4D97-BE44-685E3F85377F}" dt="2026-03-05T10:54:54.896" v="1205" actId="1076"/>
          <ac:picMkLst>
            <pc:docMk/>
            <pc:sldMk cId="1631766467" sldId="2146847357"/>
            <ac:picMk id="6" creationId="{DA63BD21-CB5E-B339-AA0D-EEA52FE61032}"/>
          </ac:picMkLst>
        </pc:picChg>
        <pc:cxnChg chg="del">
          <ac:chgData name="Mateos, Alberto" userId="0a0fd56d-e137-4b9b-9b2c-239c192cce54" providerId="ADAL" clId="{68CD79A5-23D4-4D97-BE44-685E3F85377F}" dt="2026-03-05T10:54:55.797" v="1206" actId="478"/>
          <ac:cxnSpMkLst>
            <pc:docMk/>
            <pc:sldMk cId="1631766467" sldId="2146847357"/>
            <ac:cxnSpMk id="13" creationId="{DEBA3A72-1E87-50F5-65E2-402554CB4DE6}"/>
          </ac:cxnSpMkLst>
        </pc:cxnChg>
      </pc:sldChg>
      <pc:sldChg chg="modSp mod">
        <pc:chgData name="Mateos, Alberto" userId="0a0fd56d-e137-4b9b-9b2c-239c192cce54" providerId="ADAL" clId="{68CD79A5-23D4-4D97-BE44-685E3F85377F}" dt="2026-03-05T12:46:21.677" v="1722" actId="20577"/>
        <pc:sldMkLst>
          <pc:docMk/>
          <pc:sldMk cId="2066657946" sldId="2147376377"/>
        </pc:sldMkLst>
        <pc:spChg chg="mod">
          <ac:chgData name="Mateos, Alberto" userId="0a0fd56d-e137-4b9b-9b2c-239c192cce54" providerId="ADAL" clId="{68CD79A5-23D4-4D97-BE44-685E3F85377F}" dt="2026-03-05T12:46:21.677" v="1722" actId="20577"/>
          <ac:spMkLst>
            <pc:docMk/>
            <pc:sldMk cId="2066657946" sldId="2147376377"/>
            <ac:spMk id="2" creationId="{BF3BD12E-A3AF-0028-0E98-3DA6D380D000}"/>
          </ac:spMkLst>
        </pc:spChg>
      </pc:sldChg>
      <pc:sldChg chg="addSp delSp modSp mod modShow">
        <pc:chgData name="Mateos, Alberto" userId="0a0fd56d-e137-4b9b-9b2c-239c192cce54" providerId="ADAL" clId="{68CD79A5-23D4-4D97-BE44-685E3F85377F}" dt="2026-03-06T10:28:08.475" v="2400" actId="729"/>
        <pc:sldMkLst>
          <pc:docMk/>
          <pc:sldMk cId="923742432" sldId="2147472813"/>
        </pc:sldMkLst>
        <pc:spChg chg="mod">
          <ac:chgData name="Mateos, Alberto" userId="0a0fd56d-e137-4b9b-9b2c-239c192cce54" providerId="ADAL" clId="{68CD79A5-23D4-4D97-BE44-685E3F85377F}" dt="2026-03-05T12:45:53.933" v="1711"/>
          <ac:spMkLst>
            <pc:docMk/>
            <pc:sldMk cId="923742432" sldId="2147472813"/>
            <ac:spMk id="2" creationId="{E5E2081B-96D6-0A1A-81DC-1421441D2032}"/>
          </ac:spMkLst>
        </pc:spChg>
        <pc:spChg chg="add del">
          <ac:chgData name="Mateos, Alberto" userId="0a0fd56d-e137-4b9b-9b2c-239c192cce54" providerId="ADAL" clId="{68CD79A5-23D4-4D97-BE44-685E3F85377F}" dt="2026-03-06T10:28:06.378" v="2399" actId="478"/>
          <ac:spMkLst>
            <pc:docMk/>
            <pc:sldMk cId="923742432" sldId="2147472813"/>
            <ac:spMk id="4" creationId="{B71096BA-85B1-70A8-3EF0-67E0BA66B65A}"/>
          </ac:spMkLst>
        </pc:spChg>
        <pc:grpChg chg="add del">
          <ac:chgData name="Mateos, Alberto" userId="0a0fd56d-e137-4b9b-9b2c-239c192cce54" providerId="ADAL" clId="{68CD79A5-23D4-4D97-BE44-685E3F85377F}" dt="2026-03-06T10:28:06.378" v="2399" actId="478"/>
          <ac:grpSpMkLst>
            <pc:docMk/>
            <pc:sldMk cId="923742432" sldId="2147472813"/>
            <ac:grpSpMk id="21" creationId="{DEF08278-7184-49AC-EDDD-1E3548A4FA21}"/>
          </ac:grpSpMkLst>
        </pc:grpChg>
        <pc:cxnChg chg="mod">
          <ac:chgData name="Mateos, Alberto" userId="0a0fd56d-e137-4b9b-9b2c-239c192cce54" providerId="ADAL" clId="{68CD79A5-23D4-4D97-BE44-685E3F85377F}" dt="2026-03-06T10:28:06.378" v="2399" actId="478"/>
          <ac:cxnSpMkLst>
            <pc:docMk/>
            <pc:sldMk cId="923742432" sldId="2147472813"/>
            <ac:cxnSpMk id="31" creationId="{96A7022B-27E0-3906-8A99-90597EEB8EFB}"/>
          </ac:cxnSpMkLst>
        </pc:cxnChg>
      </pc:sldChg>
      <pc:sldChg chg="mod modShow">
        <pc:chgData name="Mateos, Alberto" userId="0a0fd56d-e137-4b9b-9b2c-239c192cce54" providerId="ADAL" clId="{68CD79A5-23D4-4D97-BE44-685E3F85377F}" dt="2026-03-05T10:50:20.934" v="875" actId="729"/>
        <pc:sldMkLst>
          <pc:docMk/>
          <pc:sldMk cId="3409968078" sldId="2147472837"/>
        </pc:sldMkLst>
      </pc:sldChg>
      <pc:sldChg chg="addSp delSp modSp mod ord">
        <pc:chgData name="Mateos, Alberto" userId="0a0fd56d-e137-4b9b-9b2c-239c192cce54" providerId="ADAL" clId="{68CD79A5-23D4-4D97-BE44-685E3F85377F}" dt="2026-03-06T07:47:44.958" v="2357"/>
        <pc:sldMkLst>
          <pc:docMk/>
          <pc:sldMk cId="175948083" sldId="2147479843"/>
        </pc:sldMkLst>
        <pc:spChg chg="mod">
          <ac:chgData name="Mateos, Alberto" userId="0a0fd56d-e137-4b9b-9b2c-239c192cce54" providerId="ADAL" clId="{68CD79A5-23D4-4D97-BE44-685E3F85377F}" dt="2026-03-05T12:32:27.370" v="1427" actId="404"/>
          <ac:spMkLst>
            <pc:docMk/>
            <pc:sldMk cId="175948083" sldId="2147479843"/>
            <ac:spMk id="2" creationId="{44E04401-68C2-FFC2-38E9-0582B2E97329}"/>
          </ac:spMkLst>
        </pc:spChg>
        <pc:spChg chg="add mod">
          <ac:chgData name="Mateos, Alberto" userId="0a0fd56d-e137-4b9b-9b2c-239c192cce54" providerId="ADAL" clId="{68CD79A5-23D4-4D97-BE44-685E3F85377F}" dt="2026-03-06T07:23:13.090" v="1937"/>
          <ac:spMkLst>
            <pc:docMk/>
            <pc:sldMk cId="175948083" sldId="2147479843"/>
            <ac:spMk id="5" creationId="{49CC0CD8-E20D-41F5-0010-74F8A1854C0B}"/>
          </ac:spMkLst>
        </pc:spChg>
        <pc:spChg chg="add mod">
          <ac:chgData name="Mateos, Alberto" userId="0a0fd56d-e137-4b9b-9b2c-239c192cce54" providerId="ADAL" clId="{68CD79A5-23D4-4D97-BE44-685E3F85377F}" dt="2026-03-06T07:23:41.719" v="1960" actId="207"/>
          <ac:spMkLst>
            <pc:docMk/>
            <pc:sldMk cId="175948083" sldId="2147479843"/>
            <ac:spMk id="6" creationId="{635F7AE2-0AB7-24CF-7D6E-A6B84CD32384}"/>
          </ac:spMkLst>
        </pc:spChg>
        <pc:spChg chg="del mod">
          <ac:chgData name="Mateos, Alberto" userId="0a0fd56d-e137-4b9b-9b2c-239c192cce54" providerId="ADAL" clId="{68CD79A5-23D4-4D97-BE44-685E3F85377F}" dt="2026-03-06T07:23:17.371" v="1938" actId="478"/>
          <ac:spMkLst>
            <pc:docMk/>
            <pc:sldMk cId="175948083" sldId="2147479843"/>
            <ac:spMk id="9" creationId="{A7B311B5-FE22-1E85-5783-FAD395423B96}"/>
          </ac:spMkLst>
        </pc:spChg>
        <pc:picChg chg="mod">
          <ac:chgData name="Mateos, Alberto" userId="0a0fd56d-e137-4b9b-9b2c-239c192cce54" providerId="ADAL" clId="{68CD79A5-23D4-4D97-BE44-685E3F85377F}" dt="2026-03-06T07:23:31.123" v="1944" actId="1076"/>
          <ac:picMkLst>
            <pc:docMk/>
            <pc:sldMk cId="175948083" sldId="2147479843"/>
            <ac:picMk id="4" creationId="{8414E6CE-047D-CE22-AB3B-6C44DF178BF6}"/>
          </ac:picMkLst>
        </pc:picChg>
        <pc:picChg chg="mod">
          <ac:chgData name="Mateos, Alberto" userId="0a0fd56d-e137-4b9b-9b2c-239c192cce54" providerId="ADAL" clId="{68CD79A5-23D4-4D97-BE44-685E3F85377F}" dt="2026-03-06T07:23:33.765" v="1959" actId="1036"/>
          <ac:picMkLst>
            <pc:docMk/>
            <pc:sldMk cId="175948083" sldId="2147479843"/>
            <ac:picMk id="7" creationId="{28554D6D-5327-42D1-282C-0442B6F55E2B}"/>
          </ac:picMkLst>
        </pc:picChg>
      </pc:sldChg>
      <pc:sldChg chg="addSp delSp modSp mod">
        <pc:chgData name="Mateos, Alberto" userId="0a0fd56d-e137-4b9b-9b2c-239c192cce54" providerId="ADAL" clId="{68CD79A5-23D4-4D97-BE44-685E3F85377F}" dt="2026-03-05T12:32:40.344" v="1432" actId="14100"/>
        <pc:sldMkLst>
          <pc:docMk/>
          <pc:sldMk cId="1450725489" sldId="2147479844"/>
        </pc:sldMkLst>
        <pc:spChg chg="mod">
          <ac:chgData name="Mateos, Alberto" userId="0a0fd56d-e137-4b9b-9b2c-239c192cce54" providerId="ADAL" clId="{68CD79A5-23D4-4D97-BE44-685E3F85377F}" dt="2026-03-05T12:32:40.344" v="1432" actId="14100"/>
          <ac:spMkLst>
            <pc:docMk/>
            <pc:sldMk cId="1450725489" sldId="2147479844"/>
            <ac:spMk id="2" creationId="{FCB493CA-DADA-7716-132A-787E4340EDA1}"/>
          </ac:spMkLst>
        </pc:spChg>
        <pc:spChg chg="add mod">
          <ac:chgData name="Mateos, Alberto" userId="0a0fd56d-e137-4b9b-9b2c-239c192cce54" providerId="ADAL" clId="{68CD79A5-23D4-4D97-BE44-685E3F85377F}" dt="2026-03-05T09:26:18.490" v="114" actId="1037"/>
          <ac:spMkLst>
            <pc:docMk/>
            <pc:sldMk cId="1450725489" sldId="2147479844"/>
            <ac:spMk id="3" creationId="{192D01A0-F200-31BC-57A8-B6EB70CE0EF7}"/>
          </ac:spMkLst>
        </pc:spChg>
        <pc:spChg chg="add del mod">
          <ac:chgData name="Mateos, Alberto" userId="0a0fd56d-e137-4b9b-9b2c-239c192cce54" providerId="ADAL" clId="{68CD79A5-23D4-4D97-BE44-685E3F85377F}" dt="2026-03-05T10:11:45.183" v="431" actId="478"/>
          <ac:spMkLst>
            <pc:docMk/>
            <pc:sldMk cId="1450725489" sldId="2147479844"/>
            <ac:spMk id="4" creationId="{D9B08023-9012-9E93-7D93-AAF4C5A5AAAA}"/>
          </ac:spMkLst>
        </pc:spChg>
        <pc:spChg chg="mod">
          <ac:chgData name="Mateos, Alberto" userId="0a0fd56d-e137-4b9b-9b2c-239c192cce54" providerId="ADAL" clId="{68CD79A5-23D4-4D97-BE44-685E3F85377F}" dt="2026-03-05T09:26:36.832" v="123" actId="1076"/>
          <ac:spMkLst>
            <pc:docMk/>
            <pc:sldMk cId="1450725489" sldId="2147479844"/>
            <ac:spMk id="7" creationId="{77AF7D8F-1268-7428-8F37-C59C6AA6AEC6}"/>
          </ac:spMkLst>
        </pc:spChg>
        <pc:spChg chg="mod">
          <ac:chgData name="Mateos, Alberto" userId="0a0fd56d-e137-4b9b-9b2c-239c192cce54" providerId="ADAL" clId="{68CD79A5-23D4-4D97-BE44-685E3F85377F}" dt="2026-03-05T10:17:51.494" v="840" actId="1038"/>
          <ac:spMkLst>
            <pc:docMk/>
            <pc:sldMk cId="1450725489" sldId="2147479844"/>
            <ac:spMk id="11" creationId="{69B94B48-F967-79C5-444F-64E69F4AE60D}"/>
          </ac:spMkLst>
        </pc:spChg>
        <pc:spChg chg="mod">
          <ac:chgData name="Mateos, Alberto" userId="0a0fd56d-e137-4b9b-9b2c-239c192cce54" providerId="ADAL" clId="{68CD79A5-23D4-4D97-BE44-685E3F85377F}" dt="2026-03-05T09:27:26.550" v="161" actId="20577"/>
          <ac:spMkLst>
            <pc:docMk/>
            <pc:sldMk cId="1450725489" sldId="2147479844"/>
            <ac:spMk id="12" creationId="{272BFCFC-FA15-D457-67BE-A0E0FCAA6444}"/>
          </ac:spMkLst>
        </pc:spChg>
        <pc:spChg chg="add del mod">
          <ac:chgData name="Mateos, Alberto" userId="0a0fd56d-e137-4b9b-9b2c-239c192cce54" providerId="ADAL" clId="{68CD79A5-23D4-4D97-BE44-685E3F85377F}" dt="2026-03-05T10:11:41.971" v="429" actId="478"/>
          <ac:spMkLst>
            <pc:docMk/>
            <pc:sldMk cId="1450725489" sldId="2147479844"/>
            <ac:spMk id="14" creationId="{A0964288-2A28-5222-BA5A-DFF3CBDA14A0}"/>
          </ac:spMkLst>
        </pc:spChg>
        <pc:spChg chg="add del mod">
          <ac:chgData name="Mateos, Alberto" userId="0a0fd56d-e137-4b9b-9b2c-239c192cce54" providerId="ADAL" clId="{68CD79A5-23D4-4D97-BE44-685E3F85377F}" dt="2026-03-05T10:16:02.436" v="746" actId="47"/>
          <ac:spMkLst>
            <pc:docMk/>
            <pc:sldMk cId="1450725489" sldId="2147479844"/>
            <ac:spMk id="16" creationId="{FF20CE77-8E9C-515C-E3B6-60EBD1405831}"/>
          </ac:spMkLst>
        </pc:spChg>
        <pc:spChg chg="add mod">
          <ac:chgData name="Mateos, Alberto" userId="0a0fd56d-e137-4b9b-9b2c-239c192cce54" providerId="ADAL" clId="{68CD79A5-23D4-4D97-BE44-685E3F85377F}" dt="2026-03-05T10:17:25.474" v="826" actId="1076"/>
          <ac:spMkLst>
            <pc:docMk/>
            <pc:sldMk cId="1450725489" sldId="2147479844"/>
            <ac:spMk id="18" creationId="{E9A4E146-F2D4-D868-AD56-8F2574769CB9}"/>
          </ac:spMkLst>
        </pc:spChg>
        <pc:spChg chg="add mod">
          <ac:chgData name="Mateos, Alberto" userId="0a0fd56d-e137-4b9b-9b2c-239c192cce54" providerId="ADAL" clId="{68CD79A5-23D4-4D97-BE44-685E3F85377F}" dt="2026-03-05T10:17:46.167" v="832" actId="1076"/>
          <ac:spMkLst>
            <pc:docMk/>
            <pc:sldMk cId="1450725489" sldId="2147479844"/>
            <ac:spMk id="21" creationId="{BB66CBE5-3505-2924-2C1E-7036085EC754}"/>
          </ac:spMkLst>
        </pc:spChg>
        <pc:graphicFrameChg chg="add mod modGraphic">
          <ac:chgData name="Mateos, Alberto" userId="0a0fd56d-e137-4b9b-9b2c-239c192cce54" providerId="ADAL" clId="{68CD79A5-23D4-4D97-BE44-685E3F85377F}" dt="2026-03-05T10:16:02.876" v="747" actId="207"/>
          <ac:graphicFrameMkLst>
            <pc:docMk/>
            <pc:sldMk cId="1450725489" sldId="2147479844"/>
            <ac:graphicFrameMk id="15" creationId="{7639E3F1-A80F-8A60-6A20-DA12FB159E49}"/>
          </ac:graphicFrameMkLst>
        </pc:graphicFrameChg>
        <pc:graphicFrameChg chg="add mod modGraphic">
          <ac:chgData name="Mateos, Alberto" userId="0a0fd56d-e137-4b9b-9b2c-239c192cce54" providerId="ADAL" clId="{68CD79A5-23D4-4D97-BE44-685E3F85377F}" dt="2026-03-05T10:15:56.461" v="738" actId="1076"/>
          <ac:graphicFrameMkLst>
            <pc:docMk/>
            <pc:sldMk cId="1450725489" sldId="2147479844"/>
            <ac:graphicFrameMk id="19" creationId="{B1B0F4CF-D091-58DA-95A0-590D50994F92}"/>
          </ac:graphicFrameMkLst>
        </pc:graphicFrameChg>
        <pc:graphicFrameChg chg="add mod modGraphic">
          <ac:chgData name="Mateos, Alberto" userId="0a0fd56d-e137-4b9b-9b2c-239c192cce54" providerId="ADAL" clId="{68CD79A5-23D4-4D97-BE44-685E3F85377F}" dt="2026-03-05T10:17:57.282" v="846" actId="1038"/>
          <ac:graphicFrameMkLst>
            <pc:docMk/>
            <pc:sldMk cId="1450725489" sldId="2147479844"/>
            <ac:graphicFrameMk id="20" creationId="{5B5BDBB8-AF56-8880-EE06-1865217CF278}"/>
          </ac:graphicFrameMkLst>
        </pc:graphicFrameChg>
        <pc:picChg chg="del">
          <ac:chgData name="Mateos, Alberto" userId="0a0fd56d-e137-4b9b-9b2c-239c192cce54" providerId="ADAL" clId="{68CD79A5-23D4-4D97-BE44-685E3F85377F}" dt="2026-03-05T10:14:05.463" v="633" actId="478"/>
          <ac:picMkLst>
            <pc:docMk/>
            <pc:sldMk cId="1450725489" sldId="2147479844"/>
            <ac:picMk id="8" creationId="{86C7E253-3E87-9A45-8BCA-C564AA914B6E}"/>
          </ac:picMkLst>
        </pc:picChg>
        <pc:picChg chg="add del">
          <ac:chgData name="Mateos, Alberto" userId="0a0fd56d-e137-4b9b-9b2c-239c192cce54" providerId="ADAL" clId="{68CD79A5-23D4-4D97-BE44-685E3F85377F}" dt="2026-03-05T10:17:03.097" v="822" actId="478"/>
          <ac:picMkLst>
            <pc:docMk/>
            <pc:sldMk cId="1450725489" sldId="2147479844"/>
            <ac:picMk id="9" creationId="{AD951274-5BA6-1769-3FD2-EE222699610E}"/>
          </ac:picMkLst>
        </pc:picChg>
      </pc:sldChg>
      <pc:sldChg chg="modSp mod">
        <pc:chgData name="Mateos, Alberto" userId="0a0fd56d-e137-4b9b-9b2c-239c192cce54" providerId="ADAL" clId="{68CD79A5-23D4-4D97-BE44-685E3F85377F}" dt="2026-03-05T12:33:33.464" v="1438" actId="403"/>
        <pc:sldMkLst>
          <pc:docMk/>
          <pc:sldMk cId="2459733860" sldId="2147479846"/>
        </pc:sldMkLst>
        <pc:spChg chg="mod">
          <ac:chgData name="Mateos, Alberto" userId="0a0fd56d-e137-4b9b-9b2c-239c192cce54" providerId="ADAL" clId="{68CD79A5-23D4-4D97-BE44-685E3F85377F}" dt="2026-03-05T12:33:33.464" v="1438" actId="403"/>
          <ac:spMkLst>
            <pc:docMk/>
            <pc:sldMk cId="2459733860" sldId="2147479846"/>
            <ac:spMk id="8" creationId="{80AC3394-A2BD-556A-8BFB-D00B6EA82462}"/>
          </ac:spMkLst>
        </pc:spChg>
      </pc:sldChg>
      <pc:sldChg chg="addSp modSp mod">
        <pc:chgData name="Mateos, Alberto" userId="0a0fd56d-e137-4b9b-9b2c-239c192cce54" providerId="ADAL" clId="{68CD79A5-23D4-4D97-BE44-685E3F85377F}" dt="2026-03-05T12:36:13.598" v="1473" actId="404"/>
        <pc:sldMkLst>
          <pc:docMk/>
          <pc:sldMk cId="3512346545" sldId="2147479848"/>
        </pc:sldMkLst>
        <pc:spChg chg="mod">
          <ac:chgData name="Mateos, Alberto" userId="0a0fd56d-e137-4b9b-9b2c-239c192cce54" providerId="ADAL" clId="{68CD79A5-23D4-4D97-BE44-685E3F85377F}" dt="2026-03-05T12:36:13.598" v="1473" actId="404"/>
          <ac:spMkLst>
            <pc:docMk/>
            <pc:sldMk cId="3512346545" sldId="2147479848"/>
            <ac:spMk id="2" creationId="{C8A19549-7767-CE54-73E7-E333776C16F3}"/>
          </ac:spMkLst>
        </pc:spChg>
        <pc:spChg chg="add mod">
          <ac:chgData name="Mateos, Alberto" userId="0a0fd56d-e137-4b9b-9b2c-239c192cce54" providerId="ADAL" clId="{68CD79A5-23D4-4D97-BE44-685E3F85377F}" dt="2026-03-05T10:21:43.100" v="872"/>
          <ac:spMkLst>
            <pc:docMk/>
            <pc:sldMk cId="3512346545" sldId="2147479848"/>
            <ac:spMk id="3" creationId="{CCEFB7D1-EC29-083F-C318-62A699AAEE65}"/>
          </ac:spMkLst>
        </pc:spChg>
        <pc:picChg chg="mod">
          <ac:chgData name="Mateos, Alberto" userId="0a0fd56d-e137-4b9b-9b2c-239c192cce54" providerId="ADAL" clId="{68CD79A5-23D4-4D97-BE44-685E3F85377F}" dt="2026-03-05T10:21:47.799" v="873" actId="14100"/>
          <ac:picMkLst>
            <pc:docMk/>
            <pc:sldMk cId="3512346545" sldId="2147479848"/>
            <ac:picMk id="6" creationId="{5C42C617-2E83-653B-3E21-612C6DBE82D9}"/>
          </ac:picMkLst>
        </pc:picChg>
      </pc:sldChg>
      <pc:sldChg chg="addSp modSp mod">
        <pc:chgData name="Mateos, Alberto" userId="0a0fd56d-e137-4b9b-9b2c-239c192cce54" providerId="ADAL" clId="{68CD79A5-23D4-4D97-BE44-685E3F85377F}" dt="2026-03-06T11:00:54.311" v="2621" actId="14100"/>
        <pc:sldMkLst>
          <pc:docMk/>
          <pc:sldMk cId="3621360653" sldId="2147479849"/>
        </pc:sldMkLst>
        <pc:spChg chg="mod">
          <ac:chgData name="Mateos, Alberto" userId="0a0fd56d-e137-4b9b-9b2c-239c192cce54" providerId="ADAL" clId="{68CD79A5-23D4-4D97-BE44-685E3F85377F}" dt="2026-03-05T12:37:37.917" v="1479" actId="404"/>
          <ac:spMkLst>
            <pc:docMk/>
            <pc:sldMk cId="3621360653" sldId="2147479849"/>
            <ac:spMk id="2" creationId="{8BE83035-2FE9-3FA6-708D-43FD8E40C51D}"/>
          </ac:spMkLst>
        </pc:spChg>
        <pc:spChg chg="mod">
          <ac:chgData name="Mateos, Alberto" userId="0a0fd56d-e137-4b9b-9b2c-239c192cce54" providerId="ADAL" clId="{68CD79A5-23D4-4D97-BE44-685E3F85377F}" dt="2026-03-06T11:00:36.338" v="2613" actId="20577"/>
          <ac:spMkLst>
            <pc:docMk/>
            <pc:sldMk cId="3621360653" sldId="2147479849"/>
            <ac:spMk id="3" creationId="{AB91017A-D51D-CE13-B215-B9134F70A212}"/>
          </ac:spMkLst>
        </pc:spChg>
        <pc:spChg chg="add mod">
          <ac:chgData name="Mateos, Alberto" userId="0a0fd56d-e137-4b9b-9b2c-239c192cce54" providerId="ADAL" clId="{68CD79A5-23D4-4D97-BE44-685E3F85377F}" dt="2026-03-06T11:00:54.311" v="2621" actId="14100"/>
          <ac:spMkLst>
            <pc:docMk/>
            <pc:sldMk cId="3621360653" sldId="2147479849"/>
            <ac:spMk id="20" creationId="{B8BA9941-5CC1-770E-4E3F-8F085B361121}"/>
          </ac:spMkLst>
        </pc:spChg>
        <pc:grpChg chg="mod">
          <ac:chgData name="Mateos, Alberto" userId="0a0fd56d-e137-4b9b-9b2c-239c192cce54" providerId="ADAL" clId="{68CD79A5-23D4-4D97-BE44-685E3F85377F}" dt="2026-03-05T13:20:41.396" v="1932" actId="1035"/>
          <ac:grpSpMkLst>
            <pc:docMk/>
            <pc:sldMk cId="3621360653" sldId="2147479849"/>
            <ac:grpSpMk id="10" creationId="{4FC44147-F2F4-A0BA-1253-117E1C436A6B}"/>
          </ac:grpSpMkLst>
        </pc:grpChg>
        <pc:grpChg chg="mod">
          <ac:chgData name="Mateos, Alberto" userId="0a0fd56d-e137-4b9b-9b2c-239c192cce54" providerId="ADAL" clId="{68CD79A5-23D4-4D97-BE44-685E3F85377F}" dt="2026-03-05T13:20:41.396" v="1932" actId="1035"/>
          <ac:grpSpMkLst>
            <pc:docMk/>
            <pc:sldMk cId="3621360653" sldId="2147479849"/>
            <ac:grpSpMk id="13" creationId="{DD873D92-2188-52A9-F82F-561C5890CF17}"/>
          </ac:grpSpMkLst>
        </pc:grpChg>
        <pc:grpChg chg="mod">
          <ac:chgData name="Mateos, Alberto" userId="0a0fd56d-e137-4b9b-9b2c-239c192cce54" providerId="ADAL" clId="{68CD79A5-23D4-4D97-BE44-685E3F85377F}" dt="2026-03-05T13:20:41.396" v="1932" actId="1035"/>
          <ac:grpSpMkLst>
            <pc:docMk/>
            <pc:sldMk cId="3621360653" sldId="2147479849"/>
            <ac:grpSpMk id="16" creationId="{C8E394A4-AFD8-D417-EEF4-1A3D2CB2E8A3}"/>
          </ac:grpSpMkLst>
        </pc:grpChg>
      </pc:sldChg>
      <pc:sldChg chg="modSp mod">
        <pc:chgData name="Mateos, Alberto" userId="0a0fd56d-e137-4b9b-9b2c-239c192cce54" providerId="ADAL" clId="{68CD79A5-23D4-4D97-BE44-685E3F85377F}" dt="2026-03-05T12:44:23.095" v="1662" actId="20577"/>
        <pc:sldMkLst>
          <pc:docMk/>
          <pc:sldMk cId="3186171588" sldId="2147479851"/>
        </pc:sldMkLst>
        <pc:spChg chg="mod">
          <ac:chgData name="Mateos, Alberto" userId="0a0fd56d-e137-4b9b-9b2c-239c192cce54" providerId="ADAL" clId="{68CD79A5-23D4-4D97-BE44-685E3F85377F}" dt="2026-03-05T12:44:23.095" v="1662" actId="20577"/>
          <ac:spMkLst>
            <pc:docMk/>
            <pc:sldMk cId="3186171588" sldId="2147479851"/>
            <ac:spMk id="2" creationId="{22D45DC4-4F53-180B-0D9B-4EC4A6E769CC}"/>
          </ac:spMkLst>
        </pc:spChg>
      </pc:sldChg>
      <pc:sldChg chg="modSp mod">
        <pc:chgData name="Mateos, Alberto" userId="0a0fd56d-e137-4b9b-9b2c-239c192cce54" providerId="ADAL" clId="{68CD79A5-23D4-4D97-BE44-685E3F85377F}" dt="2026-03-05T12:36:16.678" v="1474" actId="404"/>
        <pc:sldMkLst>
          <pc:docMk/>
          <pc:sldMk cId="1979932291" sldId="2147479852"/>
        </pc:sldMkLst>
        <pc:spChg chg="mod">
          <ac:chgData name="Mateos, Alberto" userId="0a0fd56d-e137-4b9b-9b2c-239c192cce54" providerId="ADAL" clId="{68CD79A5-23D4-4D97-BE44-685E3F85377F}" dt="2026-03-05T12:36:16.678" v="1474" actId="404"/>
          <ac:spMkLst>
            <pc:docMk/>
            <pc:sldMk cId="1979932291" sldId="2147479852"/>
            <ac:spMk id="2" creationId="{CB1E0B1D-33D2-A906-5D8E-EA94D11DA04A}"/>
          </ac:spMkLst>
        </pc:spChg>
      </pc:sldChg>
      <pc:sldChg chg="modSp mod">
        <pc:chgData name="Mateos, Alberto" userId="0a0fd56d-e137-4b9b-9b2c-239c192cce54" providerId="ADAL" clId="{68CD79A5-23D4-4D97-BE44-685E3F85377F}" dt="2026-03-05T12:36:20.150" v="1475" actId="404"/>
        <pc:sldMkLst>
          <pc:docMk/>
          <pc:sldMk cId="3430621294" sldId="2147479853"/>
        </pc:sldMkLst>
        <pc:spChg chg="mod">
          <ac:chgData name="Mateos, Alberto" userId="0a0fd56d-e137-4b9b-9b2c-239c192cce54" providerId="ADAL" clId="{68CD79A5-23D4-4D97-BE44-685E3F85377F}" dt="2026-03-05T12:36:20.150" v="1475" actId="404"/>
          <ac:spMkLst>
            <pc:docMk/>
            <pc:sldMk cId="3430621294" sldId="2147479853"/>
            <ac:spMk id="2" creationId="{0A692EAE-E3DA-C3A0-C01A-32DBA088B2D3}"/>
          </ac:spMkLst>
        </pc:spChg>
      </pc:sldChg>
      <pc:sldChg chg="modSp mod">
        <pc:chgData name="Mateos, Alberto" userId="0a0fd56d-e137-4b9b-9b2c-239c192cce54" providerId="ADAL" clId="{68CD79A5-23D4-4D97-BE44-685E3F85377F}" dt="2026-03-05T12:36:02.175" v="1471" actId="404"/>
        <pc:sldMkLst>
          <pc:docMk/>
          <pc:sldMk cId="3902140063" sldId="2147479854"/>
        </pc:sldMkLst>
        <pc:spChg chg="mod">
          <ac:chgData name="Mateos, Alberto" userId="0a0fd56d-e137-4b9b-9b2c-239c192cce54" providerId="ADAL" clId="{68CD79A5-23D4-4D97-BE44-685E3F85377F}" dt="2026-03-05T12:36:02.175" v="1471" actId="404"/>
          <ac:spMkLst>
            <pc:docMk/>
            <pc:sldMk cId="3902140063" sldId="2147479854"/>
            <ac:spMk id="2" creationId="{03FB94E5-90A0-CA5E-E38C-1D8B9F68B7A7}"/>
          </ac:spMkLst>
        </pc:spChg>
      </pc:sldChg>
      <pc:sldChg chg="mod modShow">
        <pc:chgData name="Mateos, Alberto" userId="0a0fd56d-e137-4b9b-9b2c-239c192cce54" providerId="ADAL" clId="{68CD79A5-23D4-4D97-BE44-685E3F85377F}" dt="2026-03-05T10:20:43.078" v="864" actId="729"/>
        <pc:sldMkLst>
          <pc:docMk/>
          <pc:sldMk cId="2625086981" sldId="2147479855"/>
        </pc:sldMkLst>
      </pc:sldChg>
      <pc:sldChg chg="addSp delSp modSp mod">
        <pc:chgData name="Mateos, Alberto" userId="0a0fd56d-e137-4b9b-9b2c-239c192cce54" providerId="ADAL" clId="{68CD79A5-23D4-4D97-BE44-685E3F85377F}" dt="2026-03-05T12:36:08.194" v="1472" actId="404"/>
        <pc:sldMkLst>
          <pc:docMk/>
          <pc:sldMk cId="2082146792" sldId="2147479856"/>
        </pc:sldMkLst>
        <pc:spChg chg="mod">
          <ac:chgData name="Mateos, Alberto" userId="0a0fd56d-e137-4b9b-9b2c-239c192cce54" providerId="ADAL" clId="{68CD79A5-23D4-4D97-BE44-685E3F85377F}" dt="2026-03-05T12:36:08.194" v="1472" actId="404"/>
          <ac:spMkLst>
            <pc:docMk/>
            <pc:sldMk cId="2082146792" sldId="2147479856"/>
            <ac:spMk id="2" creationId="{CC1739E8-92B8-4AF9-3AE7-4D87F1438787}"/>
          </ac:spMkLst>
        </pc:spChg>
        <pc:spChg chg="add mod">
          <ac:chgData name="Mateos, Alberto" userId="0a0fd56d-e137-4b9b-9b2c-239c192cce54" providerId="ADAL" clId="{68CD79A5-23D4-4D97-BE44-685E3F85377F}" dt="2026-03-05T10:21:19.808" v="865"/>
          <ac:spMkLst>
            <pc:docMk/>
            <pc:sldMk cId="2082146792" sldId="2147479856"/>
            <ac:spMk id="6" creationId="{E32F3C45-6E8D-7861-6C76-2A17FF8F7704}"/>
          </ac:spMkLst>
        </pc:spChg>
        <pc:spChg chg="add mod">
          <ac:chgData name="Mateos, Alberto" userId="0a0fd56d-e137-4b9b-9b2c-239c192cce54" providerId="ADAL" clId="{68CD79A5-23D4-4D97-BE44-685E3F85377F}" dt="2026-03-05T10:21:39.654" v="871"/>
          <ac:spMkLst>
            <pc:docMk/>
            <pc:sldMk cId="2082146792" sldId="2147479856"/>
            <ac:spMk id="7" creationId="{31D8A953-DE9A-FBC9-B64F-7A80B8BC27A2}"/>
          </ac:spMkLst>
        </pc:spChg>
        <pc:graphicFrameChg chg="add del mod modGraphic">
          <ac:chgData name="Mateos, Alberto" userId="0a0fd56d-e137-4b9b-9b2c-239c192cce54" providerId="ADAL" clId="{68CD79A5-23D4-4D97-BE44-685E3F85377F}" dt="2026-03-05T10:21:34.112" v="868" actId="478"/>
          <ac:graphicFrameMkLst>
            <pc:docMk/>
            <pc:sldMk cId="2082146792" sldId="2147479856"/>
            <ac:graphicFrameMk id="4" creationId="{C36C61AE-897F-87CD-0734-D023BFA9C7AE}"/>
          </ac:graphicFrameMkLst>
        </pc:graphicFrameChg>
      </pc:sldChg>
      <pc:sldChg chg="modSp mod">
        <pc:chgData name="Mateos, Alberto" userId="0a0fd56d-e137-4b9b-9b2c-239c192cce54" providerId="ADAL" clId="{68CD79A5-23D4-4D97-BE44-685E3F85377F}" dt="2026-03-05T12:32:49.303" v="1434" actId="14100"/>
        <pc:sldMkLst>
          <pc:docMk/>
          <pc:sldMk cId="216792885" sldId="2147479857"/>
        </pc:sldMkLst>
        <pc:spChg chg="mod">
          <ac:chgData name="Mateos, Alberto" userId="0a0fd56d-e137-4b9b-9b2c-239c192cce54" providerId="ADAL" clId="{68CD79A5-23D4-4D97-BE44-685E3F85377F}" dt="2026-03-05T12:32:49.303" v="1434" actId="14100"/>
          <ac:spMkLst>
            <pc:docMk/>
            <pc:sldMk cId="216792885" sldId="2147479857"/>
            <ac:spMk id="2" creationId="{E6AA50CB-4E4F-5489-D355-9CC71210A93F}"/>
          </ac:spMkLst>
        </pc:spChg>
      </pc:sldChg>
      <pc:sldChg chg="modSp mod">
        <pc:chgData name="Mateos, Alberto" userId="0a0fd56d-e137-4b9b-9b2c-239c192cce54" providerId="ADAL" clId="{68CD79A5-23D4-4D97-BE44-685E3F85377F}" dt="2026-03-05T12:33:45.868" v="1439" actId="404"/>
        <pc:sldMkLst>
          <pc:docMk/>
          <pc:sldMk cId="342906574" sldId="2147479858"/>
        </pc:sldMkLst>
        <pc:spChg chg="mod">
          <ac:chgData name="Mateos, Alberto" userId="0a0fd56d-e137-4b9b-9b2c-239c192cce54" providerId="ADAL" clId="{68CD79A5-23D4-4D97-BE44-685E3F85377F}" dt="2026-03-05T12:33:45.868" v="1439" actId="404"/>
          <ac:spMkLst>
            <pc:docMk/>
            <pc:sldMk cId="342906574" sldId="2147479858"/>
            <ac:spMk id="2" creationId="{FF5DCBF3-8043-91B2-2F7A-711BFF919554}"/>
          </ac:spMkLst>
        </pc:spChg>
        <pc:spChg chg="mod">
          <ac:chgData name="Mateos, Alberto" userId="0a0fd56d-e137-4b9b-9b2c-239c192cce54" providerId="ADAL" clId="{68CD79A5-23D4-4D97-BE44-685E3F85377F}" dt="2026-03-05T10:18:18.064" v="847" actId="20578"/>
          <ac:spMkLst>
            <pc:docMk/>
            <pc:sldMk cId="342906574" sldId="2147479858"/>
            <ac:spMk id="4" creationId="{71181CD2-B139-EF7C-A773-D7A113417A64}"/>
          </ac:spMkLst>
        </pc:spChg>
      </pc:sldChg>
      <pc:sldChg chg="modSp mod">
        <pc:chgData name="Mateos, Alberto" userId="0a0fd56d-e137-4b9b-9b2c-239c192cce54" providerId="ADAL" clId="{68CD79A5-23D4-4D97-BE44-685E3F85377F}" dt="2026-03-05T13:13:02.155" v="1780" actId="20577"/>
        <pc:sldMkLst>
          <pc:docMk/>
          <pc:sldMk cId="3062872014" sldId="2147479859"/>
        </pc:sldMkLst>
        <pc:spChg chg="mod">
          <ac:chgData name="Mateos, Alberto" userId="0a0fd56d-e137-4b9b-9b2c-239c192cce54" providerId="ADAL" clId="{68CD79A5-23D4-4D97-BE44-685E3F85377F}" dt="2026-03-05T13:13:02.155" v="1780" actId="20577"/>
          <ac:spMkLst>
            <pc:docMk/>
            <pc:sldMk cId="3062872014" sldId="2147479859"/>
            <ac:spMk id="2" creationId="{D51BC858-B309-15D3-BC95-0442FC3ABB1F}"/>
          </ac:spMkLst>
        </pc:spChg>
      </pc:sldChg>
      <pc:sldChg chg="addSp delSp modSp mod modShow">
        <pc:chgData name="Mateos, Alberto" userId="0a0fd56d-e137-4b9b-9b2c-239c192cce54" providerId="ADAL" clId="{68CD79A5-23D4-4D97-BE44-685E3F85377F}" dt="2026-03-05T13:53:21.658" v="1934" actId="729"/>
        <pc:sldMkLst>
          <pc:docMk/>
          <pc:sldMk cId="1792517442" sldId="2147479860"/>
        </pc:sldMkLst>
        <pc:spChg chg="del mod">
          <ac:chgData name="Mateos, Alberto" userId="0a0fd56d-e137-4b9b-9b2c-239c192cce54" providerId="ADAL" clId="{68CD79A5-23D4-4D97-BE44-685E3F85377F}" dt="2026-03-05T12:42:51.010" v="1586"/>
          <ac:spMkLst>
            <pc:docMk/>
            <pc:sldMk cId="1792517442" sldId="2147479860"/>
            <ac:spMk id="2" creationId="{248377B2-4713-FE64-01B4-2E75DE0DAF52}"/>
          </ac:spMkLst>
        </pc:spChg>
        <pc:spChg chg="add mod">
          <ac:chgData name="Mateos, Alberto" userId="0a0fd56d-e137-4b9b-9b2c-239c192cce54" providerId="ADAL" clId="{68CD79A5-23D4-4D97-BE44-685E3F85377F}" dt="2026-03-05T12:42:49.412" v="1584"/>
          <ac:spMkLst>
            <pc:docMk/>
            <pc:sldMk cId="1792517442" sldId="2147479860"/>
            <ac:spMk id="3" creationId="{6C521B12-EA98-E903-C42B-068FD36E4777}"/>
          </ac:spMkLst>
        </pc:spChg>
        <pc:spChg chg="add mod">
          <ac:chgData name="Mateos, Alberto" userId="0a0fd56d-e137-4b9b-9b2c-239c192cce54" providerId="ADAL" clId="{68CD79A5-23D4-4D97-BE44-685E3F85377F}" dt="2026-03-05T12:46:40.233" v="1728" actId="20577"/>
          <ac:spMkLst>
            <pc:docMk/>
            <pc:sldMk cId="1792517442" sldId="2147479860"/>
            <ac:spMk id="6" creationId="{45514607-D8FB-68E8-B160-252F13BE00D7}"/>
          </ac:spMkLst>
        </pc:spChg>
      </pc:sldChg>
      <pc:sldChg chg="addSp delSp modSp mod modShow">
        <pc:chgData name="Mateos, Alberto" userId="0a0fd56d-e137-4b9b-9b2c-239c192cce54" providerId="ADAL" clId="{68CD79A5-23D4-4D97-BE44-685E3F85377F}" dt="2026-03-06T10:28:43.134" v="2408" actId="729"/>
        <pc:sldMkLst>
          <pc:docMk/>
          <pc:sldMk cId="1524025500" sldId="2147479861"/>
        </pc:sldMkLst>
        <pc:spChg chg="mod">
          <ac:chgData name="Mateos, Alberto" userId="0a0fd56d-e137-4b9b-9b2c-239c192cce54" providerId="ADAL" clId="{68CD79A5-23D4-4D97-BE44-685E3F85377F}" dt="2026-03-06T07:26:56.377" v="2077" actId="20577"/>
          <ac:spMkLst>
            <pc:docMk/>
            <pc:sldMk cId="1524025500" sldId="2147479861"/>
            <ac:spMk id="2" creationId="{33B0353E-E7D2-CE39-77A4-41A9C14CB715}"/>
          </ac:spMkLst>
        </pc:spChg>
        <pc:spChg chg="add mod">
          <ac:chgData name="Mateos, Alberto" userId="0a0fd56d-e137-4b9b-9b2c-239c192cce54" providerId="ADAL" clId="{68CD79A5-23D4-4D97-BE44-685E3F85377F}" dt="2026-03-06T07:24:50.149" v="1963"/>
          <ac:spMkLst>
            <pc:docMk/>
            <pc:sldMk cId="1524025500" sldId="2147479861"/>
            <ac:spMk id="4" creationId="{B0F81480-9CC0-4C2D-71F0-D90624C4505D}"/>
          </ac:spMkLst>
        </pc:spChg>
        <pc:spChg chg="mod">
          <ac:chgData name="Mateos, Alberto" userId="0a0fd56d-e137-4b9b-9b2c-239c192cce54" providerId="ADAL" clId="{68CD79A5-23D4-4D97-BE44-685E3F85377F}" dt="2026-03-06T07:27:19.319" v="2097" actId="20577"/>
          <ac:spMkLst>
            <pc:docMk/>
            <pc:sldMk cId="1524025500" sldId="2147479861"/>
            <ac:spMk id="6" creationId="{EF14B4BA-99F0-CAD9-51E1-386A31F74C62}"/>
          </ac:spMkLst>
        </pc:spChg>
        <pc:spChg chg="add mod">
          <ac:chgData name="Mateos, Alberto" userId="0a0fd56d-e137-4b9b-9b2c-239c192cce54" providerId="ADAL" clId="{68CD79A5-23D4-4D97-BE44-685E3F85377F}" dt="2026-03-06T07:25:06.950" v="1966"/>
          <ac:spMkLst>
            <pc:docMk/>
            <pc:sldMk cId="1524025500" sldId="2147479861"/>
            <ac:spMk id="8" creationId="{62A93B87-DE2D-E4D4-A5C9-427F1F5E6E6A}"/>
          </ac:spMkLst>
        </pc:spChg>
        <pc:spChg chg="mod">
          <ac:chgData name="Mateos, Alberto" userId="0a0fd56d-e137-4b9b-9b2c-239c192cce54" providerId="ADAL" clId="{68CD79A5-23D4-4D97-BE44-685E3F85377F}" dt="2026-03-05T09:30:54.974" v="201"/>
          <ac:spMkLst>
            <pc:docMk/>
            <pc:sldMk cId="1524025500" sldId="2147479861"/>
            <ac:spMk id="16" creationId="{902C7F82-5E59-C342-4183-B22F1D8FEA86}"/>
          </ac:spMkLst>
        </pc:spChg>
        <pc:spChg chg="mod">
          <ac:chgData name="Mateos, Alberto" userId="0a0fd56d-e137-4b9b-9b2c-239c192cce54" providerId="ADAL" clId="{68CD79A5-23D4-4D97-BE44-685E3F85377F}" dt="2026-03-05T09:30:54.974" v="201"/>
          <ac:spMkLst>
            <pc:docMk/>
            <pc:sldMk cId="1524025500" sldId="2147479861"/>
            <ac:spMk id="83" creationId="{EF268279-84ED-4624-D864-9FC78A1DB976}"/>
          </ac:spMkLst>
        </pc:spChg>
        <pc:spChg chg="mod">
          <ac:chgData name="Mateos, Alberto" userId="0a0fd56d-e137-4b9b-9b2c-239c192cce54" providerId="ADAL" clId="{68CD79A5-23D4-4D97-BE44-685E3F85377F}" dt="2026-03-05T09:30:54.974" v="201"/>
          <ac:spMkLst>
            <pc:docMk/>
            <pc:sldMk cId="1524025500" sldId="2147479861"/>
            <ac:spMk id="86" creationId="{00CA80BC-5A14-ABF6-4813-E81F97E08FB7}"/>
          </ac:spMkLst>
        </pc:spChg>
        <pc:spChg chg="mod">
          <ac:chgData name="Mateos, Alberto" userId="0a0fd56d-e137-4b9b-9b2c-239c192cce54" providerId="ADAL" clId="{68CD79A5-23D4-4D97-BE44-685E3F85377F}" dt="2026-03-05T09:30:54.974" v="201"/>
          <ac:spMkLst>
            <pc:docMk/>
            <pc:sldMk cId="1524025500" sldId="2147479861"/>
            <ac:spMk id="94" creationId="{3C350BF6-2721-6E2D-EA2A-BE4081C0DB39}"/>
          </ac:spMkLst>
        </pc:spChg>
        <pc:spChg chg="mod">
          <ac:chgData name="Mateos, Alberto" userId="0a0fd56d-e137-4b9b-9b2c-239c192cce54" providerId="ADAL" clId="{68CD79A5-23D4-4D97-BE44-685E3F85377F}" dt="2026-03-05T09:30:54.974" v="201"/>
          <ac:spMkLst>
            <pc:docMk/>
            <pc:sldMk cId="1524025500" sldId="2147479861"/>
            <ac:spMk id="110" creationId="{349A6735-9C84-DC60-1B15-26938D29142A}"/>
          </ac:spMkLst>
        </pc:spChg>
        <pc:spChg chg="mod">
          <ac:chgData name="Mateos, Alberto" userId="0a0fd56d-e137-4b9b-9b2c-239c192cce54" providerId="ADAL" clId="{68CD79A5-23D4-4D97-BE44-685E3F85377F}" dt="2026-03-05T09:30:54.974" v="201"/>
          <ac:spMkLst>
            <pc:docMk/>
            <pc:sldMk cId="1524025500" sldId="2147479861"/>
            <ac:spMk id="112" creationId="{976945EF-2F14-A5BB-4B36-C618A382EAE6}"/>
          </ac:spMkLst>
        </pc:spChg>
        <pc:spChg chg="mod">
          <ac:chgData name="Mateos, Alberto" userId="0a0fd56d-e137-4b9b-9b2c-239c192cce54" providerId="ADAL" clId="{68CD79A5-23D4-4D97-BE44-685E3F85377F}" dt="2026-03-05T09:30:54.974" v="201"/>
          <ac:spMkLst>
            <pc:docMk/>
            <pc:sldMk cId="1524025500" sldId="2147479861"/>
            <ac:spMk id="116" creationId="{8888A13C-A457-16A8-E397-5666A6E29C5F}"/>
          </ac:spMkLst>
        </pc:spChg>
        <pc:spChg chg="mod">
          <ac:chgData name="Mateos, Alberto" userId="0a0fd56d-e137-4b9b-9b2c-239c192cce54" providerId="ADAL" clId="{68CD79A5-23D4-4D97-BE44-685E3F85377F}" dt="2026-03-05T09:30:54.974" v="201"/>
          <ac:spMkLst>
            <pc:docMk/>
            <pc:sldMk cId="1524025500" sldId="2147479861"/>
            <ac:spMk id="117" creationId="{BC097FAC-82D5-4E26-CA1D-4EA419AA0365}"/>
          </ac:spMkLst>
        </pc:spChg>
        <pc:spChg chg="mod">
          <ac:chgData name="Mateos, Alberto" userId="0a0fd56d-e137-4b9b-9b2c-239c192cce54" providerId="ADAL" clId="{68CD79A5-23D4-4D97-BE44-685E3F85377F}" dt="2026-03-05T09:30:54.974" v="201"/>
          <ac:spMkLst>
            <pc:docMk/>
            <pc:sldMk cId="1524025500" sldId="2147479861"/>
            <ac:spMk id="124" creationId="{0CCFF1EA-8ADC-BC1F-ADF1-38C9828AF7FB}"/>
          </ac:spMkLst>
        </pc:spChg>
        <pc:spChg chg="mod">
          <ac:chgData name="Mateos, Alberto" userId="0a0fd56d-e137-4b9b-9b2c-239c192cce54" providerId="ADAL" clId="{68CD79A5-23D4-4D97-BE44-685E3F85377F}" dt="2026-03-05T09:30:54.974" v="201"/>
          <ac:spMkLst>
            <pc:docMk/>
            <pc:sldMk cId="1524025500" sldId="2147479861"/>
            <ac:spMk id="128" creationId="{12BC4BAB-8047-CC07-376B-262A68E565BD}"/>
          </ac:spMkLst>
        </pc:spChg>
        <pc:spChg chg="mod">
          <ac:chgData name="Mateos, Alberto" userId="0a0fd56d-e137-4b9b-9b2c-239c192cce54" providerId="ADAL" clId="{68CD79A5-23D4-4D97-BE44-685E3F85377F}" dt="2026-03-05T09:31:21.465" v="206"/>
          <ac:spMkLst>
            <pc:docMk/>
            <pc:sldMk cId="1524025500" sldId="2147479861"/>
            <ac:spMk id="149" creationId="{A8864E17-B774-1C02-80BE-BADDC216E8F9}"/>
          </ac:spMkLst>
        </pc:spChg>
        <pc:spChg chg="mod">
          <ac:chgData name="Mateos, Alberto" userId="0a0fd56d-e137-4b9b-9b2c-239c192cce54" providerId="ADAL" clId="{68CD79A5-23D4-4D97-BE44-685E3F85377F}" dt="2026-03-05T09:31:21.465" v="206"/>
          <ac:spMkLst>
            <pc:docMk/>
            <pc:sldMk cId="1524025500" sldId="2147479861"/>
            <ac:spMk id="168" creationId="{714F24CB-2805-0EDB-E68C-7EEC93BFCE86}"/>
          </ac:spMkLst>
        </pc:spChg>
        <pc:spChg chg="mod">
          <ac:chgData name="Mateos, Alberto" userId="0a0fd56d-e137-4b9b-9b2c-239c192cce54" providerId="ADAL" clId="{68CD79A5-23D4-4D97-BE44-685E3F85377F}" dt="2026-03-05T09:31:21.465" v="206"/>
          <ac:spMkLst>
            <pc:docMk/>
            <pc:sldMk cId="1524025500" sldId="2147479861"/>
            <ac:spMk id="185" creationId="{F832C425-15AD-E4D2-9840-BFCF7D5DA604}"/>
          </ac:spMkLst>
        </pc:spChg>
        <pc:spChg chg="mod">
          <ac:chgData name="Mateos, Alberto" userId="0a0fd56d-e137-4b9b-9b2c-239c192cce54" providerId="ADAL" clId="{68CD79A5-23D4-4D97-BE44-685E3F85377F}" dt="2026-03-05T09:31:21.465" v="206"/>
          <ac:spMkLst>
            <pc:docMk/>
            <pc:sldMk cId="1524025500" sldId="2147479861"/>
            <ac:spMk id="193" creationId="{5C67CFA6-D574-8CA8-BBB3-791ECFBDC37C}"/>
          </ac:spMkLst>
        </pc:spChg>
        <pc:spChg chg="mod">
          <ac:chgData name="Mateos, Alberto" userId="0a0fd56d-e137-4b9b-9b2c-239c192cce54" providerId="ADAL" clId="{68CD79A5-23D4-4D97-BE44-685E3F85377F}" dt="2026-03-05T09:31:21.465" v="206"/>
          <ac:spMkLst>
            <pc:docMk/>
            <pc:sldMk cId="1524025500" sldId="2147479861"/>
            <ac:spMk id="194" creationId="{58DD860E-5A9F-D5EF-8288-8D01ADE78DD2}"/>
          </ac:spMkLst>
        </pc:spChg>
        <pc:spChg chg="mod">
          <ac:chgData name="Mateos, Alberto" userId="0a0fd56d-e137-4b9b-9b2c-239c192cce54" providerId="ADAL" clId="{68CD79A5-23D4-4D97-BE44-685E3F85377F}" dt="2026-03-05T09:31:21.465" v="206"/>
          <ac:spMkLst>
            <pc:docMk/>
            <pc:sldMk cId="1524025500" sldId="2147479861"/>
            <ac:spMk id="210" creationId="{5A04A6D6-5D74-4043-174D-CC97428BF38C}"/>
          </ac:spMkLst>
        </pc:spChg>
        <pc:spChg chg="mod">
          <ac:chgData name="Mateos, Alberto" userId="0a0fd56d-e137-4b9b-9b2c-239c192cce54" providerId="ADAL" clId="{68CD79A5-23D4-4D97-BE44-685E3F85377F}" dt="2026-03-05T09:31:21.465" v="206"/>
          <ac:spMkLst>
            <pc:docMk/>
            <pc:sldMk cId="1524025500" sldId="2147479861"/>
            <ac:spMk id="220" creationId="{DE7F1229-F66B-87EE-ED77-3879209976B6}"/>
          </ac:spMkLst>
        </pc:spChg>
        <pc:spChg chg="mod">
          <ac:chgData name="Mateos, Alberto" userId="0a0fd56d-e137-4b9b-9b2c-239c192cce54" providerId="ADAL" clId="{68CD79A5-23D4-4D97-BE44-685E3F85377F}" dt="2026-03-05T09:31:21.465" v="206"/>
          <ac:spMkLst>
            <pc:docMk/>
            <pc:sldMk cId="1524025500" sldId="2147479861"/>
            <ac:spMk id="224" creationId="{94EA4E34-DBEE-7626-E2FE-87ABCD0FEDDA}"/>
          </ac:spMkLst>
        </pc:spChg>
        <pc:spChg chg="mod">
          <ac:chgData name="Mateos, Alberto" userId="0a0fd56d-e137-4b9b-9b2c-239c192cce54" providerId="ADAL" clId="{68CD79A5-23D4-4D97-BE44-685E3F85377F}" dt="2026-03-05T09:31:21.465" v="206"/>
          <ac:spMkLst>
            <pc:docMk/>
            <pc:sldMk cId="1524025500" sldId="2147479861"/>
            <ac:spMk id="237" creationId="{58E0B6A9-FF1B-A7BC-8C42-672E1A58AF3B}"/>
          </ac:spMkLst>
        </pc:spChg>
        <pc:spChg chg="mod">
          <ac:chgData name="Mateos, Alberto" userId="0a0fd56d-e137-4b9b-9b2c-239c192cce54" providerId="ADAL" clId="{68CD79A5-23D4-4D97-BE44-685E3F85377F}" dt="2026-03-05T09:31:21.465" v="206"/>
          <ac:spMkLst>
            <pc:docMk/>
            <pc:sldMk cId="1524025500" sldId="2147479861"/>
            <ac:spMk id="249" creationId="{D0D33CAC-BEA1-D3E5-972B-815D64D84F4B}"/>
          </ac:spMkLst>
        </pc:spChg>
        <pc:grpChg chg="mod">
          <ac:chgData name="Mateos, Alberto" userId="0a0fd56d-e137-4b9b-9b2c-239c192cce54" providerId="ADAL" clId="{68CD79A5-23D4-4D97-BE44-685E3F85377F}" dt="2026-03-05T09:31:05.844" v="205" actId="1076"/>
          <ac:grpSpMkLst>
            <pc:docMk/>
            <pc:sldMk cId="1524025500" sldId="2147479861"/>
            <ac:grpSpMk id="4" creationId="{D5EB0BA0-67FE-B7C8-8EF0-391D4E1DF6CD}"/>
          </ac:grpSpMkLst>
        </pc:grpChg>
        <pc:graphicFrameChg chg="add mod">
          <ac:chgData name="Mateos, Alberto" userId="0a0fd56d-e137-4b9b-9b2c-239c192cce54" providerId="ADAL" clId="{68CD79A5-23D4-4D97-BE44-685E3F85377F}" dt="2026-03-06T07:24:49.161" v="1962"/>
          <ac:graphicFrameMkLst>
            <pc:docMk/>
            <pc:sldMk cId="1524025500" sldId="2147479861"/>
            <ac:graphicFrameMk id="3" creationId="{82CA05AF-3921-E5A8-E36B-DE3878B4C5B1}"/>
          </ac:graphicFrameMkLst>
        </pc:graphicFrameChg>
        <pc:graphicFrameChg chg="add mod">
          <ac:chgData name="Mateos, Alberto" userId="0a0fd56d-e137-4b9b-9b2c-239c192cce54" providerId="ADAL" clId="{68CD79A5-23D4-4D97-BE44-685E3F85377F}" dt="2026-03-06T07:25:06.427" v="1965"/>
          <ac:graphicFrameMkLst>
            <pc:docMk/>
            <pc:sldMk cId="1524025500" sldId="2147479861"/>
            <ac:graphicFrameMk id="5" creationId="{60F0BF2A-60F1-6772-D9D8-A2E362E3388D}"/>
          </ac:graphicFrameMkLst>
        </pc:graphicFrameChg>
        <pc:graphicFrameChg chg="mod modGraphic">
          <ac:chgData name="Mateos, Alberto" userId="0a0fd56d-e137-4b9b-9b2c-239c192cce54" providerId="ADAL" clId="{68CD79A5-23D4-4D97-BE44-685E3F85377F}" dt="2026-03-05T09:31:05.844" v="205" actId="1076"/>
          <ac:graphicFrameMkLst>
            <pc:docMk/>
            <pc:sldMk cId="1524025500" sldId="2147479861"/>
            <ac:graphicFrameMk id="138" creationId="{9CE604FC-5E5F-350D-D114-8A97EBBBA674}"/>
          </ac:graphicFrameMkLst>
        </pc:graphicFrameChg>
        <pc:picChg chg="del">
          <ac:chgData name="Mateos, Alberto" userId="0a0fd56d-e137-4b9b-9b2c-239c192cce54" providerId="ADAL" clId="{68CD79A5-23D4-4D97-BE44-685E3F85377F}" dt="2026-03-05T09:30:54.446" v="200" actId="478"/>
          <ac:picMkLst>
            <pc:docMk/>
            <pc:sldMk cId="1524025500" sldId="2147479861"/>
            <ac:picMk id="3" creationId="{25734A1E-2256-CF2B-E8A4-98010462BB73}"/>
          </ac:picMkLst>
        </pc:picChg>
        <pc:picChg chg="mod">
          <ac:chgData name="Mateos, Alberto" userId="0a0fd56d-e137-4b9b-9b2c-239c192cce54" providerId="ADAL" clId="{68CD79A5-23D4-4D97-BE44-685E3F85377F}" dt="2026-03-05T09:31:33.974" v="235" actId="1036"/>
          <ac:picMkLst>
            <pc:docMk/>
            <pc:sldMk cId="1524025500" sldId="2147479861"/>
            <ac:picMk id="37" creationId="{32D23A63-0C99-545D-9809-A12097E783BA}"/>
          </ac:picMkLst>
        </pc:picChg>
        <pc:picChg chg="add mod">
          <ac:chgData name="Mateos, Alberto" userId="0a0fd56d-e137-4b9b-9b2c-239c192cce54" providerId="ADAL" clId="{68CD79A5-23D4-4D97-BE44-685E3F85377F}" dt="2026-03-05T09:31:29.394" v="209" actId="1076"/>
          <ac:picMkLst>
            <pc:docMk/>
            <pc:sldMk cId="1524025500" sldId="2147479861"/>
            <ac:picMk id="269" creationId="{0CDE1AA5-3301-4925-476E-8E7F7C468CAE}"/>
          </ac:picMkLst>
        </pc:picChg>
        <pc:cxnChg chg="mod">
          <ac:chgData name="Mateos, Alberto" userId="0a0fd56d-e137-4b9b-9b2c-239c192cce54" providerId="ADAL" clId="{68CD79A5-23D4-4D97-BE44-685E3F85377F}" dt="2026-03-06T07:26:56.192" v="2071" actId="1036"/>
          <ac:cxnSpMkLst>
            <pc:docMk/>
            <pc:sldMk cId="1524025500" sldId="2147479861"/>
            <ac:cxnSpMk id="7" creationId="{B6E1E3F3-6A0D-C057-0143-9556AE13FB3C}"/>
          </ac:cxnSpMkLst>
        </pc:cxnChg>
      </pc:sldChg>
      <pc:sldChg chg="delSp modSp mod">
        <pc:chgData name="Mateos, Alberto" userId="0a0fd56d-e137-4b9b-9b2c-239c192cce54" providerId="ADAL" clId="{68CD79A5-23D4-4D97-BE44-685E3F85377F}" dt="2026-03-06T07:35:28.370" v="2228" actId="20577"/>
        <pc:sldMkLst>
          <pc:docMk/>
          <pc:sldMk cId="1123580518" sldId="2147479862"/>
        </pc:sldMkLst>
        <pc:spChg chg="mod">
          <ac:chgData name="Mateos, Alberto" userId="0a0fd56d-e137-4b9b-9b2c-239c192cce54" providerId="ADAL" clId="{68CD79A5-23D4-4D97-BE44-685E3F85377F}" dt="2026-03-06T07:35:28.370" v="2228" actId="20577"/>
          <ac:spMkLst>
            <pc:docMk/>
            <pc:sldMk cId="1123580518" sldId="2147479862"/>
            <ac:spMk id="2" creationId="{E3880EE8-3554-67D3-37AA-55E8EC810696}"/>
          </ac:spMkLst>
        </pc:spChg>
        <pc:spChg chg="mod">
          <ac:chgData name="Mateos, Alberto" userId="0a0fd56d-e137-4b9b-9b2c-239c192cce54" providerId="ADAL" clId="{68CD79A5-23D4-4D97-BE44-685E3F85377F}" dt="2026-03-06T07:35:15.331" v="2205" actId="1037"/>
          <ac:spMkLst>
            <pc:docMk/>
            <pc:sldMk cId="1123580518" sldId="2147479862"/>
            <ac:spMk id="5" creationId="{74D2D2EF-EEF8-3A25-C477-78230ADC2306}"/>
          </ac:spMkLst>
        </pc:spChg>
        <pc:spChg chg="mod">
          <ac:chgData name="Mateos, Alberto" userId="0a0fd56d-e137-4b9b-9b2c-239c192cce54" providerId="ADAL" clId="{68CD79A5-23D4-4D97-BE44-685E3F85377F}" dt="2026-03-06T07:35:18.699" v="2207" actId="20577"/>
          <ac:spMkLst>
            <pc:docMk/>
            <pc:sldMk cId="1123580518" sldId="2147479862"/>
            <ac:spMk id="8" creationId="{4B857B5A-5698-0641-49EB-5A42C3350B48}"/>
          </ac:spMkLst>
        </pc:spChg>
        <pc:spChg chg="del">
          <ac:chgData name="Mateos, Alberto" userId="0a0fd56d-e137-4b9b-9b2c-239c192cce54" providerId="ADAL" clId="{68CD79A5-23D4-4D97-BE44-685E3F85377F}" dt="2026-03-06T07:35:01.286" v="2163" actId="478"/>
          <ac:spMkLst>
            <pc:docMk/>
            <pc:sldMk cId="1123580518" sldId="2147479862"/>
            <ac:spMk id="41" creationId="{9B942507-8297-86D6-3E32-AAF2AAE105DF}"/>
          </ac:spMkLst>
        </pc:spChg>
        <pc:picChg chg="mod">
          <ac:chgData name="Mateos, Alberto" userId="0a0fd56d-e137-4b9b-9b2c-239c192cce54" providerId="ADAL" clId="{68CD79A5-23D4-4D97-BE44-685E3F85377F}" dt="2026-03-06T07:35:15.331" v="2205" actId="1037"/>
          <ac:picMkLst>
            <pc:docMk/>
            <pc:sldMk cId="1123580518" sldId="2147479862"/>
            <ac:picMk id="4" creationId="{DD4461DE-2857-45F9-1543-D4A5A9F6ED1E}"/>
          </ac:picMkLst>
        </pc:picChg>
        <pc:picChg chg="del">
          <ac:chgData name="Mateos, Alberto" userId="0a0fd56d-e137-4b9b-9b2c-239c192cce54" providerId="ADAL" clId="{68CD79A5-23D4-4D97-BE44-685E3F85377F}" dt="2026-03-06T07:34:59.802" v="2162" actId="478"/>
          <ac:picMkLst>
            <pc:docMk/>
            <pc:sldMk cId="1123580518" sldId="2147479862"/>
            <ac:picMk id="40" creationId="{F4768345-3867-B6FC-E20D-4ED01DDE1BD7}"/>
          </ac:picMkLst>
        </pc:picChg>
        <pc:cxnChg chg="del">
          <ac:chgData name="Mateos, Alberto" userId="0a0fd56d-e137-4b9b-9b2c-239c192cce54" providerId="ADAL" clId="{68CD79A5-23D4-4D97-BE44-685E3F85377F}" dt="2026-03-06T07:35:02.920" v="2164" actId="478"/>
          <ac:cxnSpMkLst>
            <pc:docMk/>
            <pc:sldMk cId="1123580518" sldId="2147479862"/>
            <ac:cxnSpMk id="7" creationId="{51BAA989-A737-27C3-80C2-B2FA06BE4C33}"/>
          </ac:cxnSpMkLst>
        </pc:cxnChg>
      </pc:sldChg>
      <pc:sldChg chg="modSp mod">
        <pc:chgData name="Mateos, Alberto" userId="0a0fd56d-e137-4b9b-9b2c-239c192cce54" providerId="ADAL" clId="{68CD79A5-23D4-4D97-BE44-685E3F85377F}" dt="2026-03-05T12:46:37.048" v="1727" actId="20577"/>
        <pc:sldMkLst>
          <pc:docMk/>
          <pc:sldMk cId="2539600434" sldId="2147479863"/>
        </pc:sldMkLst>
        <pc:spChg chg="mod">
          <ac:chgData name="Mateos, Alberto" userId="0a0fd56d-e137-4b9b-9b2c-239c192cce54" providerId="ADAL" clId="{68CD79A5-23D4-4D97-BE44-685E3F85377F}" dt="2026-03-05T12:46:37.048" v="1727" actId="20577"/>
          <ac:spMkLst>
            <pc:docMk/>
            <pc:sldMk cId="2539600434" sldId="2147479863"/>
            <ac:spMk id="6" creationId="{F5A1D96D-735C-7357-07E5-368F93BFA363}"/>
          </ac:spMkLst>
        </pc:spChg>
      </pc:sldChg>
      <pc:sldChg chg="addSp delSp modSp mod modShow">
        <pc:chgData name="Mateos, Alberto" userId="0a0fd56d-e137-4b9b-9b2c-239c192cce54" providerId="ADAL" clId="{68CD79A5-23D4-4D97-BE44-685E3F85377F}" dt="2026-03-05T13:49:06.970" v="1933" actId="729"/>
        <pc:sldMkLst>
          <pc:docMk/>
          <pc:sldMk cId="3943167402" sldId="2147479864"/>
        </pc:sldMkLst>
        <pc:spChg chg="del">
          <ac:chgData name="Mateos, Alberto" userId="0a0fd56d-e137-4b9b-9b2c-239c192cce54" providerId="ADAL" clId="{68CD79A5-23D4-4D97-BE44-685E3F85377F}" dt="2026-03-05T11:57:00.502" v="1224" actId="478"/>
          <ac:spMkLst>
            <pc:docMk/>
            <pc:sldMk cId="3943167402" sldId="2147479864"/>
            <ac:spMk id="2" creationId="{2D5EBDEE-39A0-047B-EFA9-C1861329B3F0}"/>
          </ac:spMkLst>
        </pc:spChg>
        <pc:spChg chg="add del mod">
          <ac:chgData name="Mateos, Alberto" userId="0a0fd56d-e137-4b9b-9b2c-239c192cce54" providerId="ADAL" clId="{68CD79A5-23D4-4D97-BE44-685E3F85377F}" dt="2026-03-05T11:57:02.440" v="1227" actId="478"/>
          <ac:spMkLst>
            <pc:docMk/>
            <pc:sldMk cId="3943167402" sldId="2147479864"/>
            <ac:spMk id="5" creationId="{7A734FE9-C78C-6CC4-5827-2B920DDDC3C1}"/>
          </ac:spMkLst>
        </pc:spChg>
        <pc:spChg chg="add mod">
          <ac:chgData name="Mateos, Alberto" userId="0a0fd56d-e137-4b9b-9b2c-239c192cce54" providerId="ADAL" clId="{68CD79A5-23D4-4D97-BE44-685E3F85377F}" dt="2026-03-05T11:57:01.472" v="1226"/>
          <ac:spMkLst>
            <pc:docMk/>
            <pc:sldMk cId="3943167402" sldId="2147479864"/>
            <ac:spMk id="6" creationId="{282AC99C-2D10-A141-8E83-EDEC2B1ABF13}"/>
          </ac:spMkLst>
        </pc:spChg>
        <pc:spChg chg="add mod">
          <ac:chgData name="Mateos, Alberto" userId="0a0fd56d-e137-4b9b-9b2c-239c192cce54" providerId="ADAL" clId="{68CD79A5-23D4-4D97-BE44-685E3F85377F}" dt="2026-03-05T13:13:05.501" v="1781" actId="20577"/>
          <ac:spMkLst>
            <pc:docMk/>
            <pc:sldMk cId="3943167402" sldId="2147479864"/>
            <ac:spMk id="8" creationId="{93F26D1B-DD43-0B7D-9231-8D8181538AA6}"/>
          </ac:spMkLst>
        </pc:spChg>
      </pc:sldChg>
      <pc:sldChg chg="addSp delSp modSp mod modShow">
        <pc:chgData name="Mateos, Alberto" userId="0a0fd56d-e137-4b9b-9b2c-239c192cce54" providerId="ADAL" clId="{68CD79A5-23D4-4D97-BE44-685E3F85377F}" dt="2026-03-06T10:28:58.818" v="2413" actId="729"/>
        <pc:sldMkLst>
          <pc:docMk/>
          <pc:sldMk cId="2477738125" sldId="2147479865"/>
        </pc:sldMkLst>
        <pc:spChg chg="mod">
          <ac:chgData name="Mateos, Alberto" userId="0a0fd56d-e137-4b9b-9b2c-239c192cce54" providerId="ADAL" clId="{68CD79A5-23D4-4D97-BE44-685E3F85377F}" dt="2026-03-05T13:19:19.668" v="1836" actId="20577"/>
          <ac:spMkLst>
            <pc:docMk/>
            <pc:sldMk cId="2477738125" sldId="2147479865"/>
            <ac:spMk id="2" creationId="{1130500A-9011-D747-2F96-5BF341D75E3D}"/>
          </ac:spMkLst>
        </pc:spChg>
        <pc:spChg chg="mod">
          <ac:chgData name="Mateos, Alberto" userId="0a0fd56d-e137-4b9b-9b2c-239c192cce54" providerId="ADAL" clId="{68CD79A5-23D4-4D97-BE44-685E3F85377F}" dt="2026-03-05T09:32:27.486" v="237"/>
          <ac:spMkLst>
            <pc:docMk/>
            <pc:sldMk cId="2477738125" sldId="2147479865"/>
            <ac:spMk id="6" creationId="{1DA24497-5E42-B6CA-C5AA-C6757C50FE8B}"/>
          </ac:spMkLst>
        </pc:spChg>
        <pc:spChg chg="mod">
          <ac:chgData name="Mateos, Alberto" userId="0a0fd56d-e137-4b9b-9b2c-239c192cce54" providerId="ADAL" clId="{68CD79A5-23D4-4D97-BE44-685E3F85377F}" dt="2026-03-06T07:27:30.627" v="2098"/>
          <ac:spMkLst>
            <pc:docMk/>
            <pc:sldMk cId="2477738125" sldId="2147479865"/>
            <ac:spMk id="7" creationId="{657332FF-2BD4-B569-B1C0-AB4EA7969F9D}"/>
          </ac:spMkLst>
        </pc:spChg>
        <pc:spChg chg="mod">
          <ac:chgData name="Mateos, Alberto" userId="0a0fd56d-e137-4b9b-9b2c-239c192cce54" providerId="ADAL" clId="{68CD79A5-23D4-4D97-BE44-685E3F85377F}" dt="2026-03-05T09:32:27.486" v="237"/>
          <ac:spMkLst>
            <pc:docMk/>
            <pc:sldMk cId="2477738125" sldId="2147479865"/>
            <ac:spMk id="43" creationId="{1ADC2D83-9205-F78B-35B2-EAD3D1E4EEE6}"/>
          </ac:spMkLst>
        </pc:spChg>
        <pc:spChg chg="mod">
          <ac:chgData name="Mateos, Alberto" userId="0a0fd56d-e137-4b9b-9b2c-239c192cce54" providerId="ADAL" clId="{68CD79A5-23D4-4D97-BE44-685E3F85377F}" dt="2026-03-05T09:32:27.486" v="237"/>
          <ac:spMkLst>
            <pc:docMk/>
            <pc:sldMk cId="2477738125" sldId="2147479865"/>
            <ac:spMk id="52" creationId="{31D2890F-DAC4-172D-7C13-AFA71FD055E9}"/>
          </ac:spMkLst>
        </pc:spChg>
        <pc:spChg chg="mod">
          <ac:chgData name="Mateos, Alberto" userId="0a0fd56d-e137-4b9b-9b2c-239c192cce54" providerId="ADAL" clId="{68CD79A5-23D4-4D97-BE44-685E3F85377F}" dt="2026-03-05T09:32:27.486" v="237"/>
          <ac:spMkLst>
            <pc:docMk/>
            <pc:sldMk cId="2477738125" sldId="2147479865"/>
            <ac:spMk id="54" creationId="{87088C97-DE31-D620-68C9-1306B197FEB2}"/>
          </ac:spMkLst>
        </pc:spChg>
        <pc:spChg chg="mod">
          <ac:chgData name="Mateos, Alberto" userId="0a0fd56d-e137-4b9b-9b2c-239c192cce54" providerId="ADAL" clId="{68CD79A5-23D4-4D97-BE44-685E3F85377F}" dt="2026-03-05T09:32:27.486" v="237"/>
          <ac:spMkLst>
            <pc:docMk/>
            <pc:sldMk cId="2477738125" sldId="2147479865"/>
            <ac:spMk id="77" creationId="{235480A0-A763-3A81-A0E5-8AC6364A1E5B}"/>
          </ac:spMkLst>
        </pc:spChg>
        <pc:spChg chg="mod">
          <ac:chgData name="Mateos, Alberto" userId="0a0fd56d-e137-4b9b-9b2c-239c192cce54" providerId="ADAL" clId="{68CD79A5-23D4-4D97-BE44-685E3F85377F}" dt="2026-03-05T09:32:27.486" v="237"/>
          <ac:spMkLst>
            <pc:docMk/>
            <pc:sldMk cId="2477738125" sldId="2147479865"/>
            <ac:spMk id="95" creationId="{C680E352-E259-630A-B33B-2FCD1E80906A}"/>
          </ac:spMkLst>
        </pc:spChg>
        <pc:spChg chg="mod">
          <ac:chgData name="Mateos, Alberto" userId="0a0fd56d-e137-4b9b-9b2c-239c192cce54" providerId="ADAL" clId="{68CD79A5-23D4-4D97-BE44-685E3F85377F}" dt="2026-03-05T09:32:27.486" v="237"/>
          <ac:spMkLst>
            <pc:docMk/>
            <pc:sldMk cId="2477738125" sldId="2147479865"/>
            <ac:spMk id="118" creationId="{052A709A-B143-8439-C2CF-9C214A865DD5}"/>
          </ac:spMkLst>
        </pc:spChg>
        <pc:spChg chg="mod">
          <ac:chgData name="Mateos, Alberto" userId="0a0fd56d-e137-4b9b-9b2c-239c192cce54" providerId="ADAL" clId="{68CD79A5-23D4-4D97-BE44-685E3F85377F}" dt="2026-03-05T09:32:27.486" v="237"/>
          <ac:spMkLst>
            <pc:docMk/>
            <pc:sldMk cId="2477738125" sldId="2147479865"/>
            <ac:spMk id="127" creationId="{C3250A74-FC94-BE35-F7B9-002A1B9DC330}"/>
          </ac:spMkLst>
        </pc:spChg>
        <pc:spChg chg="mod">
          <ac:chgData name="Mateos, Alberto" userId="0a0fd56d-e137-4b9b-9b2c-239c192cce54" providerId="ADAL" clId="{68CD79A5-23D4-4D97-BE44-685E3F85377F}" dt="2026-03-05T09:32:27.486" v="237"/>
          <ac:spMkLst>
            <pc:docMk/>
            <pc:sldMk cId="2477738125" sldId="2147479865"/>
            <ac:spMk id="160" creationId="{FDA1F603-6B3A-8B6B-A636-99162A220FF4}"/>
          </ac:spMkLst>
        </pc:spChg>
        <pc:spChg chg="mod">
          <ac:chgData name="Mateos, Alberto" userId="0a0fd56d-e137-4b9b-9b2c-239c192cce54" providerId="ADAL" clId="{68CD79A5-23D4-4D97-BE44-685E3F85377F}" dt="2026-03-05T09:32:27.486" v="237"/>
          <ac:spMkLst>
            <pc:docMk/>
            <pc:sldMk cId="2477738125" sldId="2147479865"/>
            <ac:spMk id="161" creationId="{97A7FC03-216C-B454-5ED3-7405DA665A4E}"/>
          </ac:spMkLst>
        </pc:spChg>
        <pc:picChg chg="del">
          <ac:chgData name="Mateos, Alberto" userId="0a0fd56d-e137-4b9b-9b2c-239c192cce54" providerId="ADAL" clId="{68CD79A5-23D4-4D97-BE44-685E3F85377F}" dt="2026-03-05T09:32:27.282" v="236" actId="478"/>
          <ac:picMkLst>
            <pc:docMk/>
            <pc:sldMk cId="2477738125" sldId="2147479865"/>
            <ac:picMk id="4" creationId="{9384E73C-DD36-6178-EDC6-C6C45E0F8A1C}"/>
          </ac:picMkLst>
        </pc:picChg>
        <pc:picChg chg="mod">
          <ac:chgData name="Mateos, Alberto" userId="0a0fd56d-e137-4b9b-9b2c-239c192cce54" providerId="ADAL" clId="{68CD79A5-23D4-4D97-BE44-685E3F85377F}" dt="2026-03-05T09:32:51.977" v="262" actId="1037"/>
          <ac:picMkLst>
            <pc:docMk/>
            <pc:sldMk cId="2477738125" sldId="2147479865"/>
            <ac:picMk id="5" creationId="{EFE8FBC7-FA36-7586-26B4-C6918D8F76AD}"/>
          </ac:picMkLst>
        </pc:picChg>
        <pc:picChg chg="add mod">
          <ac:chgData name="Mateos, Alberto" userId="0a0fd56d-e137-4b9b-9b2c-239c192cce54" providerId="ADAL" clId="{68CD79A5-23D4-4D97-BE44-685E3F85377F}" dt="2026-03-05T09:32:41.018" v="244" actId="1076"/>
          <ac:picMkLst>
            <pc:docMk/>
            <pc:sldMk cId="2477738125" sldId="2147479865"/>
            <ac:picMk id="170" creationId="{A5BDA09C-A73D-5582-7B1E-E4713200B287}"/>
          </ac:picMkLst>
        </pc:picChg>
      </pc:sldChg>
      <pc:sldChg chg="addSp modSp mod modShow">
        <pc:chgData name="Mateos, Alberto" userId="0a0fd56d-e137-4b9b-9b2c-239c192cce54" providerId="ADAL" clId="{68CD79A5-23D4-4D97-BE44-685E3F85377F}" dt="2026-03-06T10:42:50.281" v="2456" actId="729"/>
        <pc:sldMkLst>
          <pc:docMk/>
          <pc:sldMk cId="406208162" sldId="2147479866"/>
        </pc:sldMkLst>
        <pc:spChg chg="mod">
          <ac:chgData name="Mateos, Alberto" userId="0a0fd56d-e137-4b9b-9b2c-239c192cce54" providerId="ADAL" clId="{68CD79A5-23D4-4D97-BE44-685E3F85377F}" dt="2026-03-05T13:19:26.387" v="1842" actId="20577"/>
          <ac:spMkLst>
            <pc:docMk/>
            <pc:sldMk cId="406208162" sldId="2147479866"/>
            <ac:spMk id="2" creationId="{6F4801F5-035B-19B7-8227-C33C7B969ADB}"/>
          </ac:spMkLst>
        </pc:spChg>
        <pc:spChg chg="add mod">
          <ac:chgData name="Mateos, Alberto" userId="0a0fd56d-e137-4b9b-9b2c-239c192cce54" providerId="ADAL" clId="{68CD79A5-23D4-4D97-BE44-685E3F85377F}" dt="2026-03-05T12:24:44.565" v="1410"/>
          <ac:spMkLst>
            <pc:docMk/>
            <pc:sldMk cId="406208162" sldId="2147479866"/>
            <ac:spMk id="4" creationId="{891868FC-C749-162C-5A74-BC366936FF16}"/>
          </ac:spMkLst>
        </pc:spChg>
        <pc:spChg chg="mod">
          <ac:chgData name="Mateos, Alberto" userId="0a0fd56d-e137-4b9b-9b2c-239c192cce54" providerId="ADAL" clId="{68CD79A5-23D4-4D97-BE44-685E3F85377F}" dt="2026-03-06T10:40:49.100" v="2449" actId="20577"/>
          <ac:spMkLst>
            <pc:docMk/>
            <pc:sldMk cId="406208162" sldId="2147479866"/>
            <ac:spMk id="5" creationId="{25CD9D16-9778-1DAC-D427-2F9824FFAA8A}"/>
          </ac:spMkLst>
        </pc:spChg>
        <pc:spChg chg="mod">
          <ac:chgData name="Mateos, Alberto" userId="0a0fd56d-e137-4b9b-9b2c-239c192cce54" providerId="ADAL" clId="{68CD79A5-23D4-4D97-BE44-685E3F85377F}" dt="2026-03-06T07:53:51.402" v="2379" actId="1038"/>
          <ac:spMkLst>
            <pc:docMk/>
            <pc:sldMk cId="406208162" sldId="2147479866"/>
            <ac:spMk id="7" creationId="{6FECB89B-5849-5A1A-52AA-5E68F3F083D7}"/>
          </ac:spMkLst>
        </pc:spChg>
        <pc:spChg chg="mod">
          <ac:chgData name="Mateos, Alberto" userId="0a0fd56d-e137-4b9b-9b2c-239c192cce54" providerId="ADAL" clId="{68CD79A5-23D4-4D97-BE44-685E3F85377F}" dt="2026-03-06T07:27:54.334" v="2103" actId="1038"/>
          <ac:spMkLst>
            <pc:docMk/>
            <pc:sldMk cId="406208162" sldId="2147479866"/>
            <ac:spMk id="9" creationId="{CC8AB2E3-5F12-17F1-D25B-6F4D6322742B}"/>
          </ac:spMkLst>
        </pc:spChg>
        <pc:spChg chg="add mod">
          <ac:chgData name="Mateos, Alberto" userId="0a0fd56d-e137-4b9b-9b2c-239c192cce54" providerId="ADAL" clId="{68CD79A5-23D4-4D97-BE44-685E3F85377F}" dt="2026-03-06T07:39:27.939" v="2340" actId="1076"/>
          <ac:spMkLst>
            <pc:docMk/>
            <pc:sldMk cId="406208162" sldId="2147479866"/>
            <ac:spMk id="10" creationId="{A9DEA640-EABE-1758-8C3B-B7F6EE30468E}"/>
          </ac:spMkLst>
        </pc:spChg>
        <pc:spChg chg="add mod">
          <ac:chgData name="Mateos, Alberto" userId="0a0fd56d-e137-4b9b-9b2c-239c192cce54" providerId="ADAL" clId="{68CD79A5-23D4-4D97-BE44-685E3F85377F}" dt="2026-03-06T10:38:25.524" v="2425"/>
          <ac:spMkLst>
            <pc:docMk/>
            <pc:sldMk cId="406208162" sldId="2147479866"/>
            <ac:spMk id="12" creationId="{F5D93A10-E1DE-8956-9194-B18E6F39BE3C}"/>
          </ac:spMkLst>
        </pc:spChg>
        <pc:graphicFrameChg chg="add mod">
          <ac:chgData name="Mateos, Alberto" userId="0a0fd56d-e137-4b9b-9b2c-239c192cce54" providerId="ADAL" clId="{68CD79A5-23D4-4D97-BE44-685E3F85377F}" dt="2026-03-06T10:38:24.118" v="2424"/>
          <ac:graphicFrameMkLst>
            <pc:docMk/>
            <pc:sldMk cId="406208162" sldId="2147479866"/>
            <ac:graphicFrameMk id="4" creationId="{132157D6-6E70-C614-71A7-1653A6AE5B1B}"/>
          </ac:graphicFrameMkLst>
        </pc:graphicFrameChg>
        <pc:graphicFrameChg chg="mod modGraphic">
          <ac:chgData name="Mateos, Alberto" userId="0a0fd56d-e137-4b9b-9b2c-239c192cce54" providerId="ADAL" clId="{68CD79A5-23D4-4D97-BE44-685E3F85377F}" dt="2026-03-06T10:32:15.127" v="2419" actId="20577"/>
          <ac:graphicFrameMkLst>
            <pc:docMk/>
            <pc:sldMk cId="406208162" sldId="2147479866"/>
            <ac:graphicFrameMk id="6" creationId="{33E85BED-27FF-E149-752F-8A4E10B47932}"/>
          </ac:graphicFrameMkLst>
        </pc:graphicFrameChg>
        <pc:picChg chg="mod">
          <ac:chgData name="Mateos, Alberto" userId="0a0fd56d-e137-4b9b-9b2c-239c192cce54" providerId="ADAL" clId="{68CD79A5-23D4-4D97-BE44-685E3F85377F}" dt="2026-03-06T07:27:51.365" v="2099" actId="1076"/>
          <ac:picMkLst>
            <pc:docMk/>
            <pc:sldMk cId="406208162" sldId="2147479866"/>
            <ac:picMk id="3" creationId="{A91373BB-253F-BC33-948D-21D6A9D09667}"/>
          </ac:picMkLst>
        </pc:picChg>
        <pc:cxnChg chg="add mod">
          <ac:chgData name="Mateos, Alberto" userId="0a0fd56d-e137-4b9b-9b2c-239c192cce54" providerId="ADAL" clId="{68CD79A5-23D4-4D97-BE44-685E3F85377F}" dt="2026-03-06T07:53:44.963" v="2358"/>
          <ac:cxnSpMkLst>
            <pc:docMk/>
            <pc:sldMk cId="406208162" sldId="2147479866"/>
            <ac:cxnSpMk id="11" creationId="{882633F5-7846-34DC-3917-8574E0D9FFCD}"/>
          </ac:cxnSpMkLst>
        </pc:cxnChg>
      </pc:sldChg>
      <pc:sldChg chg="addSp delSp modSp mod">
        <pc:chgData name="Mateos, Alberto" userId="0a0fd56d-e137-4b9b-9b2c-239c192cce54" providerId="ADAL" clId="{68CD79A5-23D4-4D97-BE44-685E3F85377F}" dt="2026-03-06T10:29:48.425" v="2418"/>
        <pc:sldMkLst>
          <pc:docMk/>
          <pc:sldMk cId="2113002771" sldId="2147483206"/>
        </pc:sldMkLst>
        <pc:spChg chg="del mod">
          <ac:chgData name="Mateos, Alberto" userId="0a0fd56d-e137-4b9b-9b2c-239c192cce54" providerId="ADAL" clId="{68CD79A5-23D4-4D97-BE44-685E3F85377F}" dt="2026-03-05T12:40:38.111" v="1521" actId="478"/>
          <ac:spMkLst>
            <pc:docMk/>
            <pc:sldMk cId="2113002771" sldId="2147483206"/>
            <ac:spMk id="2" creationId="{98AC07DF-EA54-371B-EB1C-CA2AA43FE88B}"/>
          </ac:spMkLst>
        </pc:spChg>
        <pc:spChg chg="add mod">
          <ac:chgData name="Mateos, Alberto" userId="0a0fd56d-e137-4b9b-9b2c-239c192cce54" providerId="ADAL" clId="{68CD79A5-23D4-4D97-BE44-685E3F85377F}" dt="2026-03-05T12:40:36.724" v="1520"/>
          <ac:spMkLst>
            <pc:docMk/>
            <pc:sldMk cId="2113002771" sldId="2147483206"/>
            <ac:spMk id="3" creationId="{A22041B3-1845-474D-E4F7-9F86AAF2670E}"/>
          </ac:spMkLst>
        </pc:spChg>
        <pc:spChg chg="mod">
          <ac:chgData name="Mateos, Alberto" userId="0a0fd56d-e137-4b9b-9b2c-239c192cce54" providerId="ADAL" clId="{68CD79A5-23D4-4D97-BE44-685E3F85377F}" dt="2026-03-06T10:29:48.425" v="2418"/>
          <ac:spMkLst>
            <pc:docMk/>
            <pc:sldMk cId="2113002771" sldId="2147483206"/>
            <ac:spMk id="5" creationId="{2BA2B8F9-8887-88CF-DB46-751F6187D4E3}"/>
          </ac:spMkLst>
        </pc:spChg>
        <pc:spChg chg="add del mod">
          <ac:chgData name="Mateos, Alberto" userId="0a0fd56d-e137-4b9b-9b2c-239c192cce54" providerId="ADAL" clId="{68CD79A5-23D4-4D97-BE44-685E3F85377F}" dt="2026-03-05T12:40:38.608" v="1522" actId="478"/>
          <ac:spMkLst>
            <pc:docMk/>
            <pc:sldMk cId="2113002771" sldId="2147483206"/>
            <ac:spMk id="8" creationId="{A3DBB4E6-929D-55D9-A7CF-0BEC858D9005}"/>
          </ac:spMkLst>
        </pc:spChg>
        <pc:spChg chg="add mod">
          <ac:chgData name="Mateos, Alberto" userId="0a0fd56d-e137-4b9b-9b2c-239c192cce54" providerId="ADAL" clId="{68CD79A5-23D4-4D97-BE44-685E3F85377F}" dt="2026-03-05T12:46:24.047" v="1723" actId="20577"/>
          <ac:spMkLst>
            <pc:docMk/>
            <pc:sldMk cId="2113002771" sldId="2147483206"/>
            <ac:spMk id="9" creationId="{F6C59883-4486-4302-0E38-16037CDE60FC}"/>
          </ac:spMkLst>
        </pc:spChg>
      </pc:sldChg>
      <pc:sldChg chg="modSp mod">
        <pc:chgData name="Mateos, Alberto" userId="0a0fd56d-e137-4b9b-9b2c-239c192cce54" providerId="ADAL" clId="{68CD79A5-23D4-4D97-BE44-685E3F85377F}" dt="2026-03-06T07:26:56.110" v="2069" actId="113"/>
        <pc:sldMkLst>
          <pc:docMk/>
          <pc:sldMk cId="4047926233" sldId="2147483207"/>
        </pc:sldMkLst>
        <pc:spChg chg="mod">
          <ac:chgData name="Mateos, Alberto" userId="0a0fd56d-e137-4b9b-9b2c-239c192cce54" providerId="ADAL" clId="{68CD79A5-23D4-4D97-BE44-685E3F85377F}" dt="2026-03-05T12:46:01.098" v="1714" actId="20577"/>
          <ac:spMkLst>
            <pc:docMk/>
            <pc:sldMk cId="4047926233" sldId="2147483207"/>
            <ac:spMk id="3" creationId="{2CD9ABDE-EE12-3C2B-5291-41CB1F4DE3D8}"/>
          </ac:spMkLst>
        </pc:spChg>
        <pc:spChg chg="mod">
          <ac:chgData name="Mateos, Alberto" userId="0a0fd56d-e137-4b9b-9b2c-239c192cce54" providerId="ADAL" clId="{68CD79A5-23D4-4D97-BE44-685E3F85377F}" dt="2026-03-06T07:26:55.930" v="2063" actId="20577"/>
          <ac:spMkLst>
            <pc:docMk/>
            <pc:sldMk cId="4047926233" sldId="2147483207"/>
            <ac:spMk id="44" creationId="{FEA0A832-073B-C7EA-07BA-69EB7DD2DC6E}"/>
          </ac:spMkLst>
        </pc:spChg>
        <pc:spChg chg="mod">
          <ac:chgData name="Mateos, Alberto" userId="0a0fd56d-e137-4b9b-9b2c-239c192cce54" providerId="ADAL" clId="{68CD79A5-23D4-4D97-BE44-685E3F85377F}" dt="2026-03-06T07:26:56.110" v="2069" actId="113"/>
          <ac:spMkLst>
            <pc:docMk/>
            <pc:sldMk cId="4047926233" sldId="2147483207"/>
            <ac:spMk id="47" creationId="{DDEF668A-D27F-5044-05AD-D80A3FCC791D}"/>
          </ac:spMkLst>
        </pc:spChg>
        <pc:spChg chg="mod">
          <ac:chgData name="Mateos, Alberto" userId="0a0fd56d-e137-4b9b-9b2c-239c192cce54" providerId="ADAL" clId="{68CD79A5-23D4-4D97-BE44-685E3F85377F}" dt="2026-03-05T13:11:30.782" v="1779" actId="208"/>
          <ac:spMkLst>
            <pc:docMk/>
            <pc:sldMk cId="4047926233" sldId="2147483207"/>
            <ac:spMk id="322" creationId="{9381A237-053D-9C80-04F6-BA78FB045F62}"/>
          </ac:spMkLst>
        </pc:spChg>
        <pc:spChg chg="mod">
          <ac:chgData name="Mateos, Alberto" userId="0a0fd56d-e137-4b9b-9b2c-239c192cce54" providerId="ADAL" clId="{68CD79A5-23D4-4D97-BE44-685E3F85377F}" dt="2026-03-06T07:26:55.896" v="2062" actId="1037"/>
          <ac:spMkLst>
            <pc:docMk/>
            <pc:sldMk cId="4047926233" sldId="2147483207"/>
            <ac:spMk id="324" creationId="{DED9699F-ACF1-6EEA-05F7-ADDF0DDA68F5}"/>
          </ac:spMkLst>
        </pc:spChg>
      </pc:sldChg>
      <pc:sldChg chg="addSp delSp modSp mod">
        <pc:chgData name="Mateos, Alberto" userId="0a0fd56d-e137-4b9b-9b2c-239c192cce54" providerId="ADAL" clId="{68CD79A5-23D4-4D97-BE44-685E3F85377F}" dt="2026-03-06T10:42:27.653" v="2453" actId="20578"/>
        <pc:sldMkLst>
          <pc:docMk/>
          <pc:sldMk cId="1357267427" sldId="2147483323"/>
        </pc:sldMkLst>
        <pc:spChg chg="mod">
          <ac:chgData name="Mateos, Alberto" userId="0a0fd56d-e137-4b9b-9b2c-239c192cce54" providerId="ADAL" clId="{68CD79A5-23D4-4D97-BE44-685E3F85377F}" dt="2026-03-05T12:46:14.080" v="1717" actId="20577"/>
          <ac:spMkLst>
            <pc:docMk/>
            <pc:sldMk cId="1357267427" sldId="2147483323"/>
            <ac:spMk id="7" creationId="{4B852C20-E849-9CC8-C35D-FAF1B9CFB3C3}"/>
          </ac:spMkLst>
        </pc:spChg>
        <pc:spChg chg="mod">
          <ac:chgData name="Mateos, Alberto" userId="0a0fd56d-e137-4b9b-9b2c-239c192cce54" providerId="ADAL" clId="{68CD79A5-23D4-4D97-BE44-685E3F85377F}" dt="2026-03-06T10:42:27.653" v="2453" actId="20578"/>
          <ac:spMkLst>
            <pc:docMk/>
            <pc:sldMk cId="1357267427" sldId="2147483323"/>
            <ac:spMk id="10" creationId="{A34EA1F4-FD14-4616-954C-868BC58826DA}"/>
          </ac:spMkLst>
        </pc:spChg>
        <pc:picChg chg="add del mod">
          <ac:chgData name="Mateos, Alberto" userId="0a0fd56d-e137-4b9b-9b2c-239c192cce54" providerId="ADAL" clId="{68CD79A5-23D4-4D97-BE44-685E3F85377F}" dt="2026-03-06T10:41:31.701" v="2452" actId="478"/>
          <ac:picMkLst>
            <pc:docMk/>
            <pc:sldMk cId="1357267427" sldId="2147483323"/>
            <ac:picMk id="3" creationId="{59AAAFDD-6010-82C7-AA55-BDFEC8336930}"/>
          </ac:picMkLst>
        </pc:picChg>
        <pc:picChg chg="add del mod">
          <ac:chgData name="Mateos, Alberto" userId="0a0fd56d-e137-4b9b-9b2c-239c192cce54" providerId="ADAL" clId="{68CD79A5-23D4-4D97-BE44-685E3F85377F}" dt="2026-03-06T08:03:55.659" v="2385" actId="22"/>
          <ac:picMkLst>
            <pc:docMk/>
            <pc:sldMk cId="1357267427" sldId="2147483323"/>
            <ac:picMk id="4" creationId="{CD0C3160-1A80-7FDC-7807-2F57034EB036}"/>
          </ac:picMkLst>
        </pc:picChg>
      </pc:sldChg>
      <pc:sldChg chg="addSp delSp modSp mod modShow">
        <pc:chgData name="Mateos, Alberto" userId="0a0fd56d-e137-4b9b-9b2c-239c192cce54" providerId="ADAL" clId="{68CD79A5-23D4-4D97-BE44-685E3F85377F}" dt="2026-03-06T10:55:42.957" v="2524" actId="729"/>
        <pc:sldMkLst>
          <pc:docMk/>
          <pc:sldMk cId="432064083" sldId="2147483324"/>
        </pc:sldMkLst>
        <pc:spChg chg="mod">
          <ac:chgData name="Mateos, Alberto" userId="0a0fd56d-e137-4b9b-9b2c-239c192cce54" providerId="ADAL" clId="{68CD79A5-23D4-4D97-BE44-685E3F85377F}" dt="2026-03-05T12:46:16.536" v="1718" actId="20577"/>
          <ac:spMkLst>
            <pc:docMk/>
            <pc:sldMk cId="432064083" sldId="2147483324"/>
            <ac:spMk id="7" creationId="{0974F1D3-F74E-579E-AD08-71B7116D5184}"/>
          </ac:spMkLst>
        </pc:spChg>
        <pc:spChg chg="mod">
          <ac:chgData name="Mateos, Alberto" userId="0a0fd56d-e137-4b9b-9b2c-239c192cce54" providerId="ADAL" clId="{68CD79A5-23D4-4D97-BE44-685E3F85377F}" dt="2026-03-06T10:55:25.885" v="2523" actId="20577"/>
          <ac:spMkLst>
            <pc:docMk/>
            <pc:sldMk cId="432064083" sldId="2147483324"/>
            <ac:spMk id="8" creationId="{A6F02C6E-2163-F696-4B2A-B01AA3B1CDB0}"/>
          </ac:spMkLst>
        </pc:spChg>
        <pc:picChg chg="add del mod">
          <ac:chgData name="Mateos, Alberto" userId="0a0fd56d-e137-4b9b-9b2c-239c192cce54" providerId="ADAL" clId="{68CD79A5-23D4-4D97-BE44-685E3F85377F}" dt="2026-03-06T10:47:57.779" v="2478" actId="478"/>
          <ac:picMkLst>
            <pc:docMk/>
            <pc:sldMk cId="432064083" sldId="2147483324"/>
            <ac:picMk id="3" creationId="{2D8A902F-DEC5-9FB1-F65A-FB92746F07DF}"/>
          </ac:picMkLst>
        </pc:picChg>
      </pc:sldChg>
      <pc:sldChg chg="addSp delSp modSp new mod modClrScheme modShow chgLayout">
        <pc:chgData name="Mateos, Alberto" userId="0a0fd56d-e137-4b9b-9b2c-239c192cce54" providerId="ADAL" clId="{68CD79A5-23D4-4D97-BE44-685E3F85377F}" dt="2026-03-05T09:28:28.744" v="199" actId="27614"/>
        <pc:sldMkLst>
          <pc:docMk/>
          <pc:sldMk cId="383585692" sldId="2147483327"/>
        </pc:sldMkLst>
        <pc:spChg chg="add del mod ord">
          <ac:chgData name="Mateos, Alberto" userId="0a0fd56d-e137-4b9b-9b2c-239c192cce54" providerId="ADAL" clId="{68CD79A5-23D4-4D97-BE44-685E3F85377F}" dt="2026-03-05T09:28:09.367" v="166" actId="700"/>
          <ac:spMkLst>
            <pc:docMk/>
            <pc:sldMk cId="383585692" sldId="2147483327"/>
            <ac:spMk id="2" creationId="{3FCAD581-F09F-BE7D-9A16-E1D743448712}"/>
          </ac:spMkLst>
        </pc:spChg>
        <pc:spChg chg="add del mod ord">
          <ac:chgData name="Mateos, Alberto" userId="0a0fd56d-e137-4b9b-9b2c-239c192cce54" providerId="ADAL" clId="{68CD79A5-23D4-4D97-BE44-685E3F85377F}" dt="2026-03-05T09:28:14.184" v="167" actId="700"/>
          <ac:spMkLst>
            <pc:docMk/>
            <pc:sldMk cId="383585692" sldId="2147483327"/>
            <ac:spMk id="3" creationId="{6237D47B-6846-C640-3FF1-C7A864A688B8}"/>
          </ac:spMkLst>
        </pc:spChg>
        <pc:spChg chg="add del mod ord">
          <ac:chgData name="Mateos, Alberto" userId="0a0fd56d-e137-4b9b-9b2c-239c192cce54" providerId="ADAL" clId="{68CD79A5-23D4-4D97-BE44-685E3F85377F}" dt="2026-03-05T09:28:14.184" v="167" actId="700"/>
          <ac:spMkLst>
            <pc:docMk/>
            <pc:sldMk cId="383585692" sldId="2147483327"/>
            <ac:spMk id="4" creationId="{DF716BEF-F2DA-F74B-81F8-E6A61247E224}"/>
          </ac:spMkLst>
        </pc:spChg>
        <pc:spChg chg="add mod ord">
          <ac:chgData name="Mateos, Alberto" userId="0a0fd56d-e137-4b9b-9b2c-239c192cce54" providerId="ADAL" clId="{68CD79A5-23D4-4D97-BE44-685E3F85377F}" dt="2026-03-05T09:28:24.552" v="196" actId="20577"/>
          <ac:spMkLst>
            <pc:docMk/>
            <pc:sldMk cId="383585692" sldId="2147483327"/>
            <ac:spMk id="5" creationId="{FB81C3F0-4E58-2D0E-1D92-8C22C22D8A26}"/>
          </ac:spMkLst>
        </pc:spChg>
        <pc:spChg chg="add del mod ord">
          <ac:chgData name="Mateos, Alberto" userId="0a0fd56d-e137-4b9b-9b2c-239c192cce54" providerId="ADAL" clId="{68CD79A5-23D4-4D97-BE44-685E3F85377F}" dt="2026-03-05T09:28:27.753" v="197" actId="478"/>
          <ac:spMkLst>
            <pc:docMk/>
            <pc:sldMk cId="383585692" sldId="2147483327"/>
            <ac:spMk id="6" creationId="{6A0B9C04-CAAA-071C-05FA-6873435FA2B6}"/>
          </ac:spMkLst>
        </pc:spChg>
        <pc:picChg chg="add mod">
          <ac:chgData name="Mateos, Alberto" userId="0a0fd56d-e137-4b9b-9b2c-239c192cce54" providerId="ADAL" clId="{68CD79A5-23D4-4D97-BE44-685E3F85377F}" dt="2026-03-05T09:28:28.744" v="199" actId="27614"/>
          <ac:picMkLst>
            <pc:docMk/>
            <pc:sldMk cId="383585692" sldId="2147483327"/>
            <ac:picMk id="8" creationId="{861EED33-BFD6-9C26-6F26-5135553107C2}"/>
          </ac:picMkLst>
        </pc:picChg>
      </pc:sldChg>
      <pc:sldChg chg="addSp delSp modSp add mod">
        <pc:chgData name="Mateos, Alberto" userId="0a0fd56d-e137-4b9b-9b2c-239c192cce54" providerId="ADAL" clId="{68CD79A5-23D4-4D97-BE44-685E3F85377F}" dt="2026-03-05T12:46:30.709" v="1725" actId="20577"/>
        <pc:sldMkLst>
          <pc:docMk/>
          <pc:sldMk cId="3646832038" sldId="2147483388"/>
        </pc:sldMkLst>
        <pc:spChg chg="mod">
          <ac:chgData name="Mateos, Alberto" userId="0a0fd56d-e137-4b9b-9b2c-239c192cce54" providerId="ADAL" clId="{68CD79A5-23D4-4D97-BE44-685E3F85377F}" dt="2026-03-05T12:46:30.709" v="1725" actId="20577"/>
          <ac:spMkLst>
            <pc:docMk/>
            <pc:sldMk cId="3646832038" sldId="2147483388"/>
            <ac:spMk id="3" creationId="{F3EB392F-BC7B-D48F-C560-1F4480C62045}"/>
          </ac:spMkLst>
        </pc:spChg>
        <pc:spChg chg="mod">
          <ac:chgData name="Mateos, Alberto" userId="0a0fd56d-e137-4b9b-9b2c-239c192cce54" providerId="ADAL" clId="{68CD79A5-23D4-4D97-BE44-685E3F85377F}" dt="2026-03-05T12:45:16.733" v="1684" actId="1038"/>
          <ac:spMkLst>
            <pc:docMk/>
            <pc:sldMk cId="3646832038" sldId="2147483388"/>
            <ac:spMk id="5" creationId="{62F918A2-8959-06C2-5F9D-F8663A540C3F}"/>
          </ac:spMkLst>
        </pc:spChg>
        <pc:spChg chg="mod">
          <ac:chgData name="Mateos, Alberto" userId="0a0fd56d-e137-4b9b-9b2c-239c192cce54" providerId="ADAL" clId="{68CD79A5-23D4-4D97-BE44-685E3F85377F}" dt="2026-03-05T12:45:16.733" v="1684" actId="1038"/>
          <ac:spMkLst>
            <pc:docMk/>
            <pc:sldMk cId="3646832038" sldId="2147483388"/>
            <ac:spMk id="7" creationId="{4280CA4C-6A6E-1ECE-C26D-158219145353}"/>
          </ac:spMkLst>
        </pc:spChg>
        <pc:spChg chg="mod">
          <ac:chgData name="Mateos, Alberto" userId="0a0fd56d-e137-4b9b-9b2c-239c192cce54" providerId="ADAL" clId="{68CD79A5-23D4-4D97-BE44-685E3F85377F}" dt="2026-03-05T10:52:50.932" v="986" actId="1035"/>
          <ac:spMkLst>
            <pc:docMk/>
            <pc:sldMk cId="3646832038" sldId="2147483388"/>
            <ac:spMk id="8" creationId="{BADC516B-2DE2-E95C-BE4D-47EEFE2C189E}"/>
          </ac:spMkLst>
        </pc:spChg>
        <pc:spChg chg="del">
          <ac:chgData name="Mateos, Alberto" userId="0a0fd56d-e137-4b9b-9b2c-239c192cce54" providerId="ADAL" clId="{68CD79A5-23D4-4D97-BE44-685E3F85377F}" dt="2026-03-05T10:52:13.183" v="900" actId="478"/>
          <ac:spMkLst>
            <pc:docMk/>
            <pc:sldMk cId="3646832038" sldId="2147483388"/>
            <ac:spMk id="9" creationId="{4ED739C6-2D23-F7A8-D188-3635E70E82B2}"/>
          </ac:spMkLst>
        </pc:spChg>
        <pc:spChg chg="del">
          <ac:chgData name="Mateos, Alberto" userId="0a0fd56d-e137-4b9b-9b2c-239c192cce54" providerId="ADAL" clId="{68CD79A5-23D4-4D97-BE44-685E3F85377F}" dt="2026-03-05T10:52:13.183" v="900" actId="478"/>
          <ac:spMkLst>
            <pc:docMk/>
            <pc:sldMk cId="3646832038" sldId="2147483388"/>
            <ac:spMk id="10" creationId="{EF88A0F0-1418-6F41-DB23-A9F844F87585}"/>
          </ac:spMkLst>
        </pc:spChg>
        <pc:spChg chg="del mod">
          <ac:chgData name="Mateos, Alberto" userId="0a0fd56d-e137-4b9b-9b2c-239c192cce54" providerId="ADAL" clId="{68CD79A5-23D4-4D97-BE44-685E3F85377F}" dt="2026-03-05T10:54:33.599" v="1191" actId="478"/>
          <ac:spMkLst>
            <pc:docMk/>
            <pc:sldMk cId="3646832038" sldId="2147483388"/>
            <ac:spMk id="12" creationId="{CD56F8C4-416E-3C52-262F-6AEAC5957676}"/>
          </ac:spMkLst>
        </pc:spChg>
        <pc:spChg chg="add mod">
          <ac:chgData name="Mateos, Alberto" userId="0a0fd56d-e137-4b9b-9b2c-239c192cce54" providerId="ADAL" clId="{68CD79A5-23D4-4D97-BE44-685E3F85377F}" dt="2026-03-05T10:54:36.344" v="1202" actId="1036"/>
          <ac:spMkLst>
            <pc:docMk/>
            <pc:sldMk cId="3646832038" sldId="2147483388"/>
            <ac:spMk id="16" creationId="{655AAD78-D846-1A3E-4D0D-71F65B159165}"/>
          </ac:spMkLst>
        </pc:spChg>
        <pc:spChg chg="mod">
          <ac:chgData name="Mateos, Alberto" userId="0a0fd56d-e137-4b9b-9b2c-239c192cce54" providerId="ADAL" clId="{68CD79A5-23D4-4D97-BE44-685E3F85377F}" dt="2026-03-05T12:45:16.733" v="1684" actId="1038"/>
          <ac:spMkLst>
            <pc:docMk/>
            <pc:sldMk cId="3646832038" sldId="2147483388"/>
            <ac:spMk id="22" creationId="{F9BF71FE-204E-49AE-141C-6527917BF2A3}"/>
          </ac:spMkLst>
        </pc:spChg>
        <pc:spChg chg="mod">
          <ac:chgData name="Mateos, Alberto" userId="0a0fd56d-e137-4b9b-9b2c-239c192cce54" providerId="ADAL" clId="{68CD79A5-23D4-4D97-BE44-685E3F85377F}" dt="2026-03-05T12:45:16.733" v="1684" actId="1038"/>
          <ac:spMkLst>
            <pc:docMk/>
            <pc:sldMk cId="3646832038" sldId="2147483388"/>
            <ac:spMk id="23" creationId="{960B296B-957B-64D5-0C32-5218974C0D23}"/>
          </ac:spMkLst>
        </pc:spChg>
        <pc:spChg chg="mod">
          <ac:chgData name="Mateos, Alberto" userId="0a0fd56d-e137-4b9b-9b2c-239c192cce54" providerId="ADAL" clId="{68CD79A5-23D4-4D97-BE44-685E3F85377F}" dt="2026-03-05T12:45:16.733" v="1684" actId="1038"/>
          <ac:spMkLst>
            <pc:docMk/>
            <pc:sldMk cId="3646832038" sldId="2147483388"/>
            <ac:spMk id="24" creationId="{CD26455A-C996-124A-60A4-C21A78198E58}"/>
          </ac:spMkLst>
        </pc:spChg>
        <pc:spChg chg="mod">
          <ac:chgData name="Mateos, Alberto" userId="0a0fd56d-e137-4b9b-9b2c-239c192cce54" providerId="ADAL" clId="{68CD79A5-23D4-4D97-BE44-685E3F85377F}" dt="2026-03-05T12:45:16.733" v="1684" actId="1038"/>
          <ac:spMkLst>
            <pc:docMk/>
            <pc:sldMk cId="3646832038" sldId="2147483388"/>
            <ac:spMk id="25" creationId="{5C846844-A134-E898-BAF3-EC3682388783}"/>
          </ac:spMkLst>
        </pc:spChg>
        <pc:spChg chg="mod">
          <ac:chgData name="Mateos, Alberto" userId="0a0fd56d-e137-4b9b-9b2c-239c192cce54" providerId="ADAL" clId="{68CD79A5-23D4-4D97-BE44-685E3F85377F}" dt="2026-03-05T12:45:16.733" v="1684" actId="1038"/>
          <ac:spMkLst>
            <pc:docMk/>
            <pc:sldMk cId="3646832038" sldId="2147483388"/>
            <ac:spMk id="26" creationId="{49107164-D1BF-A5F6-9F86-5A3574B3B86A}"/>
          </ac:spMkLst>
        </pc:spChg>
        <pc:graphicFrameChg chg="mod">
          <ac:chgData name="Mateos, Alberto" userId="0a0fd56d-e137-4b9b-9b2c-239c192cce54" providerId="ADAL" clId="{68CD79A5-23D4-4D97-BE44-685E3F85377F}" dt="2026-03-05T12:45:16.733" v="1684" actId="1038"/>
          <ac:graphicFrameMkLst>
            <pc:docMk/>
            <pc:sldMk cId="3646832038" sldId="2147483388"/>
            <ac:graphicFrameMk id="6" creationId="{52A41766-225F-45CF-5065-A071650C1138}"/>
          </ac:graphicFrameMkLst>
        </pc:graphicFrameChg>
        <pc:picChg chg="mod">
          <ac:chgData name="Mateos, Alberto" userId="0a0fd56d-e137-4b9b-9b2c-239c192cce54" providerId="ADAL" clId="{68CD79A5-23D4-4D97-BE44-685E3F85377F}" dt="2026-03-05T12:45:16.733" v="1684" actId="1038"/>
          <ac:picMkLst>
            <pc:docMk/>
            <pc:sldMk cId="3646832038" sldId="2147483388"/>
            <ac:picMk id="11" creationId="{783F73C3-8146-4198-41F4-B16FCE07771C}"/>
          </ac:picMkLst>
        </pc:picChg>
        <pc:picChg chg="add mod ord">
          <ac:chgData name="Mateos, Alberto" userId="0a0fd56d-e137-4b9b-9b2c-239c192cce54" providerId="ADAL" clId="{68CD79A5-23D4-4D97-BE44-685E3F85377F}" dt="2026-03-05T10:52:18.362" v="926" actId="1036"/>
          <ac:picMkLst>
            <pc:docMk/>
            <pc:sldMk cId="3646832038" sldId="2147483388"/>
            <ac:picMk id="13" creationId="{8FF0E6DB-58A8-4D91-2C24-E2ECA6ED99BF}"/>
          </ac:picMkLst>
        </pc:picChg>
        <pc:picChg chg="add mod">
          <ac:chgData name="Mateos, Alberto" userId="0a0fd56d-e137-4b9b-9b2c-239c192cce54" providerId="ADAL" clId="{68CD79A5-23D4-4D97-BE44-685E3F85377F}" dt="2026-03-05T10:54:36.344" v="1202" actId="1036"/>
          <ac:picMkLst>
            <pc:docMk/>
            <pc:sldMk cId="3646832038" sldId="2147483388"/>
            <ac:picMk id="14" creationId="{341CDE03-AFCD-9D23-18F8-74F08290C36A}"/>
          </ac:picMkLst>
        </pc:picChg>
        <pc:picChg chg="del mod">
          <ac:chgData name="Mateos, Alberto" userId="0a0fd56d-e137-4b9b-9b2c-239c192cce54" providerId="ADAL" clId="{68CD79A5-23D4-4D97-BE44-685E3F85377F}" dt="2026-03-05T10:54:33.599" v="1191" actId="478"/>
          <ac:picMkLst>
            <pc:docMk/>
            <pc:sldMk cId="3646832038" sldId="2147483388"/>
            <ac:picMk id="19" creationId="{9EF8204B-3E11-7686-5A3C-97F0ADE86E4B}"/>
          </ac:picMkLst>
        </pc:picChg>
        <pc:cxnChg chg="add mod">
          <ac:chgData name="Mateos, Alberto" userId="0a0fd56d-e137-4b9b-9b2c-239c192cce54" providerId="ADAL" clId="{68CD79A5-23D4-4D97-BE44-685E3F85377F}" dt="2026-03-05T10:54:36.344" v="1202" actId="1036"/>
          <ac:cxnSpMkLst>
            <pc:docMk/>
            <pc:sldMk cId="3646832038" sldId="2147483388"/>
            <ac:cxnSpMk id="15" creationId="{C2902720-466C-48A1-52D1-EB9FB9F83764}"/>
          </ac:cxnSpMkLst>
        </pc:cxnChg>
        <pc:cxnChg chg="del mod">
          <ac:chgData name="Mateos, Alberto" userId="0a0fd56d-e137-4b9b-9b2c-239c192cce54" providerId="ADAL" clId="{68CD79A5-23D4-4D97-BE44-685E3F85377F}" dt="2026-03-05T10:54:33.599" v="1191" actId="478"/>
          <ac:cxnSpMkLst>
            <pc:docMk/>
            <pc:sldMk cId="3646832038" sldId="2147483388"/>
            <ac:cxnSpMk id="20" creationId="{BE3FE473-A28A-77F5-A6DE-4B5336A922F5}"/>
          </ac:cxnSpMkLst>
        </pc:cxnChg>
      </pc:sldChg>
      <pc:sldChg chg="new del">
        <pc:chgData name="Mateos, Alberto" userId="0a0fd56d-e137-4b9b-9b2c-239c192cce54" providerId="ADAL" clId="{68CD79A5-23D4-4D97-BE44-685E3F85377F}" dt="2026-03-06T07:31:16.784" v="2141" actId="680"/>
        <pc:sldMkLst>
          <pc:docMk/>
          <pc:sldMk cId="270732569" sldId="2147483389"/>
        </pc:sldMkLst>
      </pc:sldChg>
      <pc:sldChg chg="addSp delSp modSp add mod">
        <pc:chgData name="Mateos, Alberto" userId="0a0fd56d-e137-4b9b-9b2c-239c192cce54" providerId="ADAL" clId="{68CD79A5-23D4-4D97-BE44-685E3F85377F}" dt="2026-03-06T10:37:03.904" v="2423" actId="962"/>
        <pc:sldMkLst>
          <pc:docMk/>
          <pc:sldMk cId="1920090187" sldId="2147483389"/>
        </pc:sldMkLst>
        <pc:spChg chg="mod">
          <ac:chgData name="Mateos, Alberto" userId="0a0fd56d-e137-4b9b-9b2c-239c192cce54" providerId="ADAL" clId="{68CD79A5-23D4-4D97-BE44-685E3F85377F}" dt="2026-03-06T08:11:37.081" v="2394" actId="20577"/>
          <ac:spMkLst>
            <pc:docMk/>
            <pc:sldMk cId="1920090187" sldId="2147483389"/>
            <ac:spMk id="5" creationId="{B65A64FE-00B1-1FAB-531F-9927D105B173}"/>
          </ac:spMkLst>
        </pc:spChg>
        <pc:picChg chg="add mod">
          <ac:chgData name="Mateos, Alberto" userId="0a0fd56d-e137-4b9b-9b2c-239c192cce54" providerId="ADAL" clId="{68CD79A5-23D4-4D97-BE44-685E3F85377F}" dt="2026-03-06T10:37:03.904" v="2423" actId="962"/>
          <ac:picMkLst>
            <pc:docMk/>
            <pc:sldMk cId="1920090187" sldId="2147483389"/>
            <ac:picMk id="3" creationId="{33654F0B-5DE9-A1AA-BAF3-40E764A2A420}"/>
          </ac:picMkLst>
        </pc:picChg>
        <pc:picChg chg="add del mod">
          <ac:chgData name="Mateos, Alberto" userId="0a0fd56d-e137-4b9b-9b2c-239c192cce54" providerId="ADAL" clId="{68CD79A5-23D4-4D97-BE44-685E3F85377F}" dt="2026-03-06T07:34:38.140" v="2161" actId="478"/>
          <ac:picMkLst>
            <pc:docMk/>
            <pc:sldMk cId="1920090187" sldId="2147483389"/>
            <ac:picMk id="3" creationId="{71B74959-E579-F423-3082-698E69B527FA}"/>
          </ac:picMkLst>
        </pc:picChg>
        <pc:picChg chg="add del mod">
          <ac:chgData name="Mateos, Alberto" userId="0a0fd56d-e137-4b9b-9b2c-239c192cce54" providerId="ADAL" clId="{68CD79A5-23D4-4D97-BE44-685E3F85377F}" dt="2026-03-06T10:37:03.009" v="2420" actId="478"/>
          <ac:picMkLst>
            <pc:docMk/>
            <pc:sldMk cId="1920090187" sldId="2147483389"/>
            <ac:picMk id="6" creationId="{C5D93AF9-D3BF-0ADD-1542-73C230BB92B4}"/>
          </ac:picMkLst>
        </pc:picChg>
        <pc:picChg chg="del">
          <ac:chgData name="Mateos, Alberto" userId="0a0fd56d-e137-4b9b-9b2c-239c192cce54" providerId="ADAL" clId="{68CD79A5-23D4-4D97-BE44-685E3F85377F}" dt="2026-03-06T07:32:29.528" v="2154" actId="478"/>
          <ac:picMkLst>
            <pc:docMk/>
            <pc:sldMk cId="1920090187" sldId="2147483389"/>
            <ac:picMk id="8" creationId="{DB217E6B-A646-2D91-B695-455E21E2B1C3}"/>
          </ac:picMkLst>
        </pc:picChg>
      </pc:sldChg>
      <pc:sldChg chg="addSp delSp modSp add del mod">
        <pc:chgData name="Mateos, Alberto" userId="0a0fd56d-e137-4b9b-9b2c-239c192cce54" providerId="ADAL" clId="{68CD79A5-23D4-4D97-BE44-685E3F85377F}" dt="2026-03-06T08:30:00.147" v="2395" actId="47"/>
        <pc:sldMkLst>
          <pc:docMk/>
          <pc:sldMk cId="3836014847" sldId="2147483390"/>
        </pc:sldMkLst>
        <pc:spChg chg="mod">
          <ac:chgData name="Mateos, Alberto" userId="0a0fd56d-e137-4b9b-9b2c-239c192cce54" providerId="ADAL" clId="{68CD79A5-23D4-4D97-BE44-685E3F85377F}" dt="2026-03-06T07:31:27.646" v="2148" actId="20577"/>
          <ac:spMkLst>
            <pc:docMk/>
            <pc:sldMk cId="3836014847" sldId="2147483390"/>
            <ac:spMk id="5" creationId="{0992FD07-F262-4CD1-1328-8F55E9251BE2}"/>
          </ac:spMkLst>
        </pc:spChg>
        <pc:spChg chg="add del">
          <ac:chgData name="Mateos, Alberto" userId="0a0fd56d-e137-4b9b-9b2c-239c192cce54" providerId="ADAL" clId="{68CD79A5-23D4-4D97-BE44-685E3F85377F}" dt="2026-03-06T07:40:17.962" v="2348" actId="22"/>
          <ac:spMkLst>
            <pc:docMk/>
            <pc:sldMk cId="3836014847" sldId="2147483390"/>
            <ac:spMk id="6" creationId="{2357C749-D47E-F44C-5399-9869FF5313A1}"/>
          </ac:spMkLst>
        </pc:spChg>
        <pc:picChg chg="add del mod">
          <ac:chgData name="Mateos, Alberto" userId="0a0fd56d-e137-4b9b-9b2c-239c192cce54" providerId="ADAL" clId="{68CD79A5-23D4-4D97-BE44-685E3F85377F}" dt="2026-03-06T07:32:28.370" v="2153" actId="22"/>
          <ac:picMkLst>
            <pc:docMk/>
            <pc:sldMk cId="3836014847" sldId="2147483390"/>
            <ac:picMk id="3" creationId="{4EA5DB2C-73A8-D90D-0D5A-B276C49FE667}"/>
          </ac:picMkLst>
        </pc:picChg>
        <pc:picChg chg="del">
          <ac:chgData name="Mateos, Alberto" userId="0a0fd56d-e137-4b9b-9b2c-239c192cce54" providerId="ADAL" clId="{68CD79A5-23D4-4D97-BE44-685E3F85377F}" dt="2026-03-06T07:32:26.168" v="2149" actId="478"/>
          <ac:picMkLst>
            <pc:docMk/>
            <pc:sldMk cId="3836014847" sldId="2147483390"/>
            <ac:picMk id="8" creationId="{CF4626F9-161B-1D5E-6E31-2B4C1BE4B311}"/>
          </ac:picMkLst>
        </pc:picChg>
      </pc:sldChg>
      <pc:sldChg chg="addSp delSp modSp add mod">
        <pc:chgData name="Mateos, Alberto" userId="0a0fd56d-e137-4b9b-9b2c-239c192cce54" providerId="ADAL" clId="{68CD79A5-23D4-4D97-BE44-685E3F85377F}" dt="2026-03-06T10:45:43.309" v="2462" actId="962"/>
        <pc:sldMkLst>
          <pc:docMk/>
          <pc:sldMk cId="3125770087" sldId="2147483391"/>
        </pc:sldMkLst>
        <pc:picChg chg="add del mod">
          <ac:chgData name="Mateos, Alberto" userId="0a0fd56d-e137-4b9b-9b2c-239c192cce54" providerId="ADAL" clId="{68CD79A5-23D4-4D97-BE44-685E3F85377F}" dt="2026-03-06T10:45:42.417" v="2459" actId="478"/>
          <ac:picMkLst>
            <pc:docMk/>
            <pc:sldMk cId="3125770087" sldId="2147483391"/>
            <ac:picMk id="3" creationId="{E4A122EE-C21D-A567-B5D7-EBE1C6960E08}"/>
          </ac:picMkLst>
        </pc:picChg>
        <pc:picChg chg="add mod">
          <ac:chgData name="Mateos, Alberto" userId="0a0fd56d-e137-4b9b-9b2c-239c192cce54" providerId="ADAL" clId="{68CD79A5-23D4-4D97-BE44-685E3F85377F}" dt="2026-03-06T10:45:43.309" v="2462" actId="962"/>
          <ac:picMkLst>
            <pc:docMk/>
            <pc:sldMk cId="3125770087" sldId="2147483391"/>
            <ac:picMk id="4" creationId="{0EB507B6-C0A4-895B-A83D-9EDB66C90539}"/>
          </ac:picMkLst>
        </pc:picChg>
        <pc:picChg chg="del">
          <ac:chgData name="Mateos, Alberto" userId="0a0fd56d-e137-4b9b-9b2c-239c192cce54" providerId="ADAL" clId="{68CD79A5-23D4-4D97-BE44-685E3F85377F}" dt="2026-03-06T07:40:55.709" v="2350" actId="478"/>
          <ac:picMkLst>
            <pc:docMk/>
            <pc:sldMk cId="3125770087" sldId="2147483391"/>
            <ac:picMk id="6" creationId="{2EC48556-0D70-9CB4-561A-70EEF36B16DC}"/>
          </ac:picMkLst>
        </pc:picChg>
      </pc:sldChg>
      <pc:sldChg chg="addSp delSp modSp new mod">
        <pc:chgData name="Mateos, Alberto" userId="0a0fd56d-e137-4b9b-9b2c-239c192cce54" providerId="ADAL" clId="{68CD79A5-23D4-4D97-BE44-685E3F85377F}" dt="2026-03-06T08:05:23.394" v="2392"/>
        <pc:sldMkLst>
          <pc:docMk/>
          <pc:sldMk cId="2677945497" sldId="2147483392"/>
        </pc:sldMkLst>
        <pc:spChg chg="mod">
          <ac:chgData name="Mateos, Alberto" userId="0a0fd56d-e137-4b9b-9b2c-239c192cce54" providerId="ADAL" clId="{68CD79A5-23D4-4D97-BE44-685E3F85377F}" dt="2026-03-06T08:02:21.462" v="2381"/>
          <ac:spMkLst>
            <pc:docMk/>
            <pc:sldMk cId="2677945497" sldId="2147483392"/>
            <ac:spMk id="2" creationId="{50C607F6-40C8-CBB6-8A2D-EBD41B00E88C}"/>
          </ac:spMkLst>
        </pc:spChg>
        <pc:spChg chg="del">
          <ac:chgData name="Mateos, Alberto" userId="0a0fd56d-e137-4b9b-9b2c-239c192cce54" providerId="ADAL" clId="{68CD79A5-23D4-4D97-BE44-685E3F85377F}" dt="2026-03-06T08:03:59.234" v="2389" actId="478"/>
          <ac:spMkLst>
            <pc:docMk/>
            <pc:sldMk cId="2677945497" sldId="2147483392"/>
            <ac:spMk id="3" creationId="{6696A4FE-6912-9847-1DF7-AE82C22CD8B5}"/>
          </ac:spMkLst>
        </pc:spChg>
        <pc:spChg chg="add mod">
          <ac:chgData name="Mateos, Alberto" userId="0a0fd56d-e137-4b9b-9b2c-239c192cce54" providerId="ADAL" clId="{68CD79A5-23D4-4D97-BE44-685E3F85377F}" dt="2026-03-06T08:05:23.394" v="2392"/>
          <ac:spMkLst>
            <pc:docMk/>
            <pc:sldMk cId="2677945497" sldId="2147483392"/>
            <ac:spMk id="7" creationId="{4A24A2DA-88F4-8885-A09B-DB7850135383}"/>
          </ac:spMkLst>
        </pc:spChg>
        <pc:graphicFrameChg chg="add mod">
          <ac:chgData name="Mateos, Alberto" userId="0a0fd56d-e137-4b9b-9b2c-239c192cce54" providerId="ADAL" clId="{68CD79A5-23D4-4D97-BE44-685E3F85377F}" dt="2026-03-06T08:05:04.560" v="2391"/>
          <ac:graphicFrameMkLst>
            <pc:docMk/>
            <pc:sldMk cId="2677945497" sldId="2147483392"/>
            <ac:graphicFrameMk id="6" creationId="{40684612-F380-EC00-5404-0D83C16BD938}"/>
          </ac:graphicFrameMkLst>
        </pc:graphicFrameChg>
        <pc:picChg chg="add del mod">
          <ac:chgData name="Mateos, Alberto" userId="0a0fd56d-e137-4b9b-9b2c-239c192cce54" providerId="ADAL" clId="{68CD79A5-23D4-4D97-BE44-685E3F85377F}" dt="2026-03-06T08:05:04.324" v="2390" actId="478"/>
          <ac:picMkLst>
            <pc:docMk/>
            <pc:sldMk cId="2677945497" sldId="2147483392"/>
            <ac:picMk id="5" creationId="{019723F7-1A43-C05C-1CA5-FDC18807050F}"/>
          </ac:picMkLst>
        </pc:picChg>
      </pc:sldChg>
      <pc:sldChg chg="new del">
        <pc:chgData name="Mateos, Alberto" userId="0a0fd56d-e137-4b9b-9b2c-239c192cce54" providerId="ADAL" clId="{68CD79A5-23D4-4D97-BE44-685E3F85377F}" dt="2026-03-06T10:28:04.515" v="2398" actId="680"/>
        <pc:sldMkLst>
          <pc:docMk/>
          <pc:sldMk cId="1421580382" sldId="2147483393"/>
        </pc:sldMkLst>
      </pc:sldChg>
      <pc:sldChg chg="delSp modSp add mod modShow">
        <pc:chgData name="Mateos, Alberto" userId="0a0fd56d-e137-4b9b-9b2c-239c192cce54" providerId="ADAL" clId="{68CD79A5-23D4-4D97-BE44-685E3F85377F}" dt="2026-03-06T10:28:19.496" v="2404" actId="478"/>
        <pc:sldMkLst>
          <pc:docMk/>
          <pc:sldMk cId="1652163046" sldId="2147483393"/>
        </pc:sldMkLst>
        <pc:grpChg chg="del">
          <ac:chgData name="Mateos, Alberto" userId="0a0fd56d-e137-4b9b-9b2c-239c192cce54" providerId="ADAL" clId="{68CD79A5-23D4-4D97-BE44-685E3F85377F}" dt="2026-03-06T10:28:19.496" v="2404" actId="478"/>
          <ac:grpSpMkLst>
            <pc:docMk/>
            <pc:sldMk cId="1652163046" sldId="2147483393"/>
            <ac:grpSpMk id="21" creationId="{636AD2D2-390D-8049-3C0E-60EA636F9F79}"/>
          </ac:grpSpMkLst>
        </pc:grpChg>
        <pc:cxnChg chg="mod">
          <ac:chgData name="Mateos, Alberto" userId="0a0fd56d-e137-4b9b-9b2c-239c192cce54" providerId="ADAL" clId="{68CD79A5-23D4-4D97-BE44-685E3F85377F}" dt="2026-03-06T10:28:19.496" v="2404" actId="478"/>
          <ac:cxnSpMkLst>
            <pc:docMk/>
            <pc:sldMk cId="1652163046" sldId="2147483393"/>
            <ac:cxnSpMk id="31" creationId="{625D8D48-5ABF-25D0-0103-1F186A813484}"/>
          </ac:cxnSpMkLst>
        </pc:cxnChg>
      </pc:sldChg>
      <pc:sldChg chg="delSp modSp add mod modShow">
        <pc:chgData name="Mateos, Alberto" userId="0a0fd56d-e137-4b9b-9b2c-239c192cce54" providerId="ADAL" clId="{68CD79A5-23D4-4D97-BE44-685E3F85377F}" dt="2026-03-06T10:28:23.826" v="2405" actId="478"/>
        <pc:sldMkLst>
          <pc:docMk/>
          <pc:sldMk cId="3390016008" sldId="2147483394"/>
        </pc:sldMkLst>
        <pc:grpChg chg="del">
          <ac:chgData name="Mateos, Alberto" userId="0a0fd56d-e137-4b9b-9b2c-239c192cce54" providerId="ADAL" clId="{68CD79A5-23D4-4D97-BE44-685E3F85377F}" dt="2026-03-06T10:28:23.826" v="2405" actId="478"/>
          <ac:grpSpMkLst>
            <pc:docMk/>
            <pc:sldMk cId="3390016008" sldId="2147483394"/>
            <ac:grpSpMk id="6" creationId="{CD1432E2-574C-BE88-33ED-2A626718556B}"/>
          </ac:grpSpMkLst>
        </pc:grpChg>
        <pc:cxnChg chg="mod">
          <ac:chgData name="Mateos, Alberto" userId="0a0fd56d-e137-4b9b-9b2c-239c192cce54" providerId="ADAL" clId="{68CD79A5-23D4-4D97-BE44-685E3F85377F}" dt="2026-03-06T10:28:23.826" v="2405" actId="478"/>
          <ac:cxnSpMkLst>
            <pc:docMk/>
            <pc:sldMk cId="3390016008" sldId="2147483394"/>
            <ac:cxnSpMk id="18" creationId="{9441A27D-D2D5-CC7B-2657-646FC94B00B5}"/>
          </ac:cxnSpMkLst>
        </pc:cxnChg>
      </pc:sldChg>
      <pc:sldChg chg="delSp add mod">
        <pc:chgData name="Mateos, Alberto" userId="0a0fd56d-e137-4b9b-9b2c-239c192cce54" providerId="ADAL" clId="{68CD79A5-23D4-4D97-BE44-685E3F85377F}" dt="2026-03-06T10:28:47.130" v="2409" actId="478"/>
        <pc:sldMkLst>
          <pc:docMk/>
          <pc:sldMk cId="904122122" sldId="2147483395"/>
        </pc:sldMkLst>
        <pc:spChg chg="del">
          <ac:chgData name="Mateos, Alberto" userId="0a0fd56d-e137-4b9b-9b2c-239c192cce54" providerId="ADAL" clId="{68CD79A5-23D4-4D97-BE44-685E3F85377F}" dt="2026-03-06T10:28:47.130" v="2409" actId="478"/>
          <ac:spMkLst>
            <pc:docMk/>
            <pc:sldMk cId="904122122" sldId="2147483395"/>
            <ac:spMk id="39" creationId="{FA85FC62-A541-051A-1AD5-2C88C898A0A7}"/>
          </ac:spMkLst>
        </pc:spChg>
        <pc:picChg chg="del">
          <ac:chgData name="Mateos, Alberto" userId="0a0fd56d-e137-4b9b-9b2c-239c192cce54" providerId="ADAL" clId="{68CD79A5-23D4-4D97-BE44-685E3F85377F}" dt="2026-03-06T10:28:47.130" v="2409" actId="478"/>
          <ac:picMkLst>
            <pc:docMk/>
            <pc:sldMk cId="904122122" sldId="2147483395"/>
            <ac:picMk id="37" creationId="{46D63433-A105-3902-7E62-CC5CB9593FAE}"/>
          </ac:picMkLst>
        </pc:picChg>
        <pc:cxnChg chg="del">
          <ac:chgData name="Mateos, Alberto" userId="0a0fd56d-e137-4b9b-9b2c-239c192cce54" providerId="ADAL" clId="{68CD79A5-23D4-4D97-BE44-685E3F85377F}" dt="2026-03-06T10:28:47.130" v="2409" actId="478"/>
          <ac:cxnSpMkLst>
            <pc:docMk/>
            <pc:sldMk cId="904122122" sldId="2147483395"/>
            <ac:cxnSpMk id="7" creationId="{AE422CF8-619C-B46A-2CA8-7B13E7931495}"/>
          </ac:cxnSpMkLst>
        </pc:cxnChg>
      </pc:sldChg>
      <pc:sldChg chg="delSp add mod">
        <pc:chgData name="Mateos, Alberto" userId="0a0fd56d-e137-4b9b-9b2c-239c192cce54" providerId="ADAL" clId="{68CD79A5-23D4-4D97-BE44-685E3F85377F}" dt="2026-03-06T10:28:50.031" v="2410" actId="478"/>
        <pc:sldMkLst>
          <pc:docMk/>
          <pc:sldMk cId="1208320281" sldId="2147483396"/>
        </pc:sldMkLst>
        <pc:spChg chg="del">
          <ac:chgData name="Mateos, Alberto" userId="0a0fd56d-e137-4b9b-9b2c-239c192cce54" providerId="ADAL" clId="{68CD79A5-23D4-4D97-BE44-685E3F85377F}" dt="2026-03-06T10:28:50.031" v="2410" actId="478"/>
          <ac:spMkLst>
            <pc:docMk/>
            <pc:sldMk cId="1208320281" sldId="2147483396"/>
            <ac:spMk id="38" creationId="{36850592-BA6B-835B-BFD6-B031DAACC6D8}"/>
          </ac:spMkLst>
        </pc:spChg>
        <pc:picChg chg="del">
          <ac:chgData name="Mateos, Alberto" userId="0a0fd56d-e137-4b9b-9b2c-239c192cce54" providerId="ADAL" clId="{68CD79A5-23D4-4D97-BE44-685E3F85377F}" dt="2026-03-06T10:28:50.031" v="2410" actId="478"/>
          <ac:picMkLst>
            <pc:docMk/>
            <pc:sldMk cId="1208320281" sldId="2147483396"/>
            <ac:picMk id="269" creationId="{BE3C24BD-BC61-7022-469F-5EF26A9EF3A1}"/>
          </ac:picMkLst>
        </pc:picChg>
        <pc:cxnChg chg="del">
          <ac:chgData name="Mateos, Alberto" userId="0a0fd56d-e137-4b9b-9b2c-239c192cce54" providerId="ADAL" clId="{68CD79A5-23D4-4D97-BE44-685E3F85377F}" dt="2026-03-06T10:28:50.031" v="2410" actId="478"/>
          <ac:cxnSpMkLst>
            <pc:docMk/>
            <pc:sldMk cId="1208320281" sldId="2147483396"/>
            <ac:cxnSpMk id="7" creationId="{7E847A2A-29CD-9F33-F782-C86E00EE24B5}"/>
          </ac:cxnSpMkLst>
        </pc:cxnChg>
      </pc:sldChg>
      <pc:sldChg chg="delSp add mod">
        <pc:chgData name="Mateos, Alberto" userId="0a0fd56d-e137-4b9b-9b2c-239c192cce54" providerId="ADAL" clId="{68CD79A5-23D4-4D97-BE44-685E3F85377F}" dt="2026-03-06T10:29:01.002" v="2414" actId="478"/>
        <pc:sldMkLst>
          <pc:docMk/>
          <pc:sldMk cId="3292004324" sldId="2147483397"/>
        </pc:sldMkLst>
        <pc:spChg chg="del">
          <ac:chgData name="Mateos, Alberto" userId="0a0fd56d-e137-4b9b-9b2c-239c192cce54" providerId="ADAL" clId="{68CD79A5-23D4-4D97-BE44-685E3F85377F}" dt="2026-03-06T10:29:01.002" v="2414" actId="478"/>
          <ac:spMkLst>
            <pc:docMk/>
            <pc:sldMk cId="3292004324" sldId="2147483397"/>
            <ac:spMk id="39" creationId="{87DC4410-DC9A-8B08-6597-670C18512962}"/>
          </ac:spMkLst>
        </pc:spChg>
        <pc:picChg chg="del">
          <ac:chgData name="Mateos, Alberto" userId="0a0fd56d-e137-4b9b-9b2c-239c192cce54" providerId="ADAL" clId="{68CD79A5-23D4-4D97-BE44-685E3F85377F}" dt="2026-03-06T10:29:01.002" v="2414" actId="478"/>
          <ac:picMkLst>
            <pc:docMk/>
            <pc:sldMk cId="3292004324" sldId="2147483397"/>
            <ac:picMk id="5" creationId="{B08572B9-2BF5-D25B-2D3D-6EB97CFE97F1}"/>
          </ac:picMkLst>
        </pc:picChg>
        <pc:cxnChg chg="del">
          <ac:chgData name="Mateos, Alberto" userId="0a0fd56d-e137-4b9b-9b2c-239c192cce54" providerId="ADAL" clId="{68CD79A5-23D4-4D97-BE44-685E3F85377F}" dt="2026-03-06T10:29:01.002" v="2414" actId="478"/>
          <ac:cxnSpMkLst>
            <pc:docMk/>
            <pc:sldMk cId="3292004324" sldId="2147483397"/>
            <ac:cxnSpMk id="8" creationId="{C2911483-5D18-D73D-3CF3-A44EADB02E00}"/>
          </ac:cxnSpMkLst>
        </pc:cxnChg>
      </pc:sldChg>
      <pc:sldChg chg="delSp add mod">
        <pc:chgData name="Mateos, Alberto" userId="0a0fd56d-e137-4b9b-9b2c-239c192cce54" providerId="ADAL" clId="{68CD79A5-23D4-4D97-BE44-685E3F85377F}" dt="2026-03-06T10:29:04.026" v="2415" actId="478"/>
        <pc:sldMkLst>
          <pc:docMk/>
          <pc:sldMk cId="3732530390" sldId="2147483398"/>
        </pc:sldMkLst>
        <pc:spChg chg="del">
          <ac:chgData name="Mateos, Alberto" userId="0a0fd56d-e137-4b9b-9b2c-239c192cce54" providerId="ADAL" clId="{68CD79A5-23D4-4D97-BE44-685E3F85377F}" dt="2026-03-06T10:29:04.026" v="2415" actId="478"/>
          <ac:spMkLst>
            <pc:docMk/>
            <pc:sldMk cId="3732530390" sldId="2147483398"/>
            <ac:spMk id="38" creationId="{ACD2DD32-162B-D492-F40D-9281C9BB91EB}"/>
          </ac:spMkLst>
        </pc:spChg>
        <pc:picChg chg="del">
          <ac:chgData name="Mateos, Alberto" userId="0a0fd56d-e137-4b9b-9b2c-239c192cce54" providerId="ADAL" clId="{68CD79A5-23D4-4D97-BE44-685E3F85377F}" dt="2026-03-06T10:29:04.026" v="2415" actId="478"/>
          <ac:picMkLst>
            <pc:docMk/>
            <pc:sldMk cId="3732530390" sldId="2147483398"/>
            <ac:picMk id="170" creationId="{62442810-AB27-A561-7943-464B472ABBDE}"/>
          </ac:picMkLst>
        </pc:picChg>
        <pc:cxnChg chg="del">
          <ac:chgData name="Mateos, Alberto" userId="0a0fd56d-e137-4b9b-9b2c-239c192cce54" providerId="ADAL" clId="{68CD79A5-23D4-4D97-BE44-685E3F85377F}" dt="2026-03-06T10:29:04.026" v="2415" actId="478"/>
          <ac:cxnSpMkLst>
            <pc:docMk/>
            <pc:sldMk cId="3732530390" sldId="2147483398"/>
            <ac:cxnSpMk id="8" creationId="{0783AF34-4493-C5B5-073D-94B87EB554FB}"/>
          </ac:cxnSpMkLst>
        </pc:cxnChg>
      </pc:sldChg>
      <pc:sldChg chg="delSp add mod">
        <pc:chgData name="Mateos, Alberto" userId="0a0fd56d-e137-4b9b-9b2c-239c192cce54" providerId="ADAL" clId="{68CD79A5-23D4-4D97-BE44-685E3F85377F}" dt="2026-03-06T10:42:52.781" v="2457" actId="478"/>
        <pc:sldMkLst>
          <pc:docMk/>
          <pc:sldMk cId="813225197" sldId="2147483399"/>
        </pc:sldMkLst>
        <pc:spChg chg="del">
          <ac:chgData name="Mateos, Alberto" userId="0a0fd56d-e137-4b9b-9b2c-239c192cce54" providerId="ADAL" clId="{68CD79A5-23D4-4D97-BE44-685E3F85377F}" dt="2026-03-06T10:42:52.781" v="2457" actId="478"/>
          <ac:spMkLst>
            <pc:docMk/>
            <pc:sldMk cId="813225197" sldId="2147483399"/>
            <ac:spMk id="9" creationId="{D8D9B939-D4BC-4D26-6964-BFCB6CD2E5CF}"/>
          </ac:spMkLst>
        </pc:spChg>
        <pc:picChg chg="del">
          <ac:chgData name="Mateos, Alberto" userId="0a0fd56d-e137-4b9b-9b2c-239c192cce54" providerId="ADAL" clId="{68CD79A5-23D4-4D97-BE44-685E3F85377F}" dt="2026-03-06T10:42:52.781" v="2457" actId="478"/>
          <ac:picMkLst>
            <pc:docMk/>
            <pc:sldMk cId="813225197" sldId="2147483399"/>
            <ac:picMk id="3" creationId="{E0BF9724-15F3-8B28-B74D-62CAEA0695BE}"/>
          </ac:picMkLst>
        </pc:picChg>
        <pc:cxnChg chg="del">
          <ac:chgData name="Mateos, Alberto" userId="0a0fd56d-e137-4b9b-9b2c-239c192cce54" providerId="ADAL" clId="{68CD79A5-23D4-4D97-BE44-685E3F85377F}" dt="2026-03-06T10:42:52.781" v="2457" actId="478"/>
          <ac:cxnSpMkLst>
            <pc:docMk/>
            <pc:sldMk cId="813225197" sldId="2147483399"/>
            <ac:cxnSpMk id="11" creationId="{12D80D49-86EC-5E5C-6AB3-78FEBDC5BC7F}"/>
          </ac:cxnSpMkLst>
        </pc:cxnChg>
      </pc:sldChg>
      <pc:sldChg chg="delSp add mod">
        <pc:chgData name="Mateos, Alberto" userId="0a0fd56d-e137-4b9b-9b2c-239c192cce54" providerId="ADAL" clId="{68CD79A5-23D4-4D97-BE44-685E3F85377F}" dt="2026-03-06T10:42:56.122" v="2458" actId="478"/>
        <pc:sldMkLst>
          <pc:docMk/>
          <pc:sldMk cId="1738082779" sldId="2147483400"/>
        </pc:sldMkLst>
        <pc:spChg chg="del">
          <ac:chgData name="Mateos, Alberto" userId="0a0fd56d-e137-4b9b-9b2c-239c192cce54" providerId="ADAL" clId="{68CD79A5-23D4-4D97-BE44-685E3F85377F}" dt="2026-03-06T10:42:56.122" v="2458" actId="478"/>
          <ac:spMkLst>
            <pc:docMk/>
            <pc:sldMk cId="1738082779" sldId="2147483400"/>
            <ac:spMk id="7" creationId="{7F14A40B-6228-B68B-2EA3-1696291448A1}"/>
          </ac:spMkLst>
        </pc:spChg>
        <pc:spChg chg="del">
          <ac:chgData name="Mateos, Alberto" userId="0a0fd56d-e137-4b9b-9b2c-239c192cce54" providerId="ADAL" clId="{68CD79A5-23D4-4D97-BE44-685E3F85377F}" dt="2026-03-06T10:42:56.122" v="2458" actId="478"/>
          <ac:spMkLst>
            <pc:docMk/>
            <pc:sldMk cId="1738082779" sldId="2147483400"/>
            <ac:spMk id="8" creationId="{99C09DF8-707D-A87A-A940-C9A809C47F4C}"/>
          </ac:spMkLst>
        </pc:spChg>
        <pc:graphicFrameChg chg="del">
          <ac:chgData name="Mateos, Alberto" userId="0a0fd56d-e137-4b9b-9b2c-239c192cce54" providerId="ADAL" clId="{68CD79A5-23D4-4D97-BE44-685E3F85377F}" dt="2026-03-06T10:42:56.122" v="2458" actId="478"/>
          <ac:graphicFrameMkLst>
            <pc:docMk/>
            <pc:sldMk cId="1738082779" sldId="2147483400"/>
            <ac:graphicFrameMk id="6" creationId="{A7669F9C-82BC-DDB7-DFB3-79B105E88A92}"/>
          </ac:graphicFrameMkLst>
        </pc:graphicFrameChg>
        <pc:cxnChg chg="del">
          <ac:chgData name="Mateos, Alberto" userId="0a0fd56d-e137-4b9b-9b2c-239c192cce54" providerId="ADAL" clId="{68CD79A5-23D4-4D97-BE44-685E3F85377F}" dt="2026-03-06T10:42:56.122" v="2458" actId="478"/>
          <ac:cxnSpMkLst>
            <pc:docMk/>
            <pc:sldMk cId="1738082779" sldId="2147483400"/>
            <ac:cxnSpMk id="11" creationId="{2DE8D6A0-8053-F4E9-4E54-CA4C49F5041E}"/>
          </ac:cxnSpMkLst>
        </pc:cxnChg>
      </pc:sldChg>
      <pc:sldChg chg="addSp delSp modSp add mod">
        <pc:chgData name="Mateos, Alberto" userId="0a0fd56d-e137-4b9b-9b2c-239c192cce54" providerId="ADAL" clId="{68CD79A5-23D4-4D97-BE44-685E3F85377F}" dt="2026-03-06T10:47:40.754" v="2473" actId="1076"/>
        <pc:sldMkLst>
          <pc:docMk/>
          <pc:sldMk cId="1751789860" sldId="2147483401"/>
        </pc:sldMkLst>
        <pc:spChg chg="mod">
          <ac:chgData name="Mateos, Alberto" userId="0a0fd56d-e137-4b9b-9b2c-239c192cce54" providerId="ADAL" clId="{68CD79A5-23D4-4D97-BE44-685E3F85377F}" dt="2026-03-06T10:45:48.589" v="2467" actId="20577"/>
          <ac:spMkLst>
            <pc:docMk/>
            <pc:sldMk cId="1751789860" sldId="2147483401"/>
            <ac:spMk id="5" creationId="{CE0D77A3-E6AD-9229-6BF8-C7904D220E4B}"/>
          </ac:spMkLst>
        </pc:spChg>
        <pc:picChg chg="add mod">
          <ac:chgData name="Mateos, Alberto" userId="0a0fd56d-e137-4b9b-9b2c-239c192cce54" providerId="ADAL" clId="{68CD79A5-23D4-4D97-BE44-685E3F85377F}" dt="2026-03-06T10:47:40.754" v="2473" actId="1076"/>
          <ac:picMkLst>
            <pc:docMk/>
            <pc:sldMk cId="1751789860" sldId="2147483401"/>
            <ac:picMk id="3" creationId="{962A4A31-419F-B502-3A2E-B08973836EB2}"/>
          </ac:picMkLst>
        </pc:picChg>
        <pc:picChg chg="del">
          <ac:chgData name="Mateos, Alberto" userId="0a0fd56d-e137-4b9b-9b2c-239c192cce54" providerId="ADAL" clId="{68CD79A5-23D4-4D97-BE44-685E3F85377F}" dt="2026-03-06T10:45:51.884" v="2468" actId="478"/>
          <ac:picMkLst>
            <pc:docMk/>
            <pc:sldMk cId="1751789860" sldId="2147483401"/>
            <ac:picMk id="4" creationId="{76D4BBDF-92CA-66D2-1ECC-E3C00BF4169C}"/>
          </ac:picMkLst>
        </pc:picChg>
      </pc:sldChg>
      <pc:sldChg chg="new del">
        <pc:chgData name="Mateos, Alberto" userId="0a0fd56d-e137-4b9b-9b2c-239c192cce54" providerId="ADAL" clId="{68CD79A5-23D4-4D97-BE44-685E3F85377F}" dt="2026-03-06T10:45:44.874" v="2464" actId="680"/>
        <pc:sldMkLst>
          <pc:docMk/>
          <pc:sldMk cId="2665901504" sldId="2147483401"/>
        </pc:sldMkLst>
      </pc:sldChg>
      <pc:sldChg chg="addSp delSp modSp add mod">
        <pc:chgData name="Mateos, Alberto" userId="0a0fd56d-e137-4b9b-9b2c-239c192cce54" providerId="ADAL" clId="{68CD79A5-23D4-4D97-BE44-685E3F85377F}" dt="2026-03-06T11:35:31.030" v="2629" actId="1076"/>
        <pc:sldMkLst>
          <pc:docMk/>
          <pc:sldMk cId="2861850953" sldId="2147483402"/>
        </pc:sldMkLst>
        <pc:spChg chg="mod">
          <ac:chgData name="Mateos, Alberto" userId="0a0fd56d-e137-4b9b-9b2c-239c192cce54" providerId="ADAL" clId="{68CD79A5-23D4-4D97-BE44-685E3F85377F}" dt="2026-03-06T11:34:53.201" v="2626" actId="20577"/>
          <ac:spMkLst>
            <pc:docMk/>
            <pc:sldMk cId="2861850953" sldId="2147483402"/>
            <ac:spMk id="5" creationId="{BD0C4FE1-35C3-471C-BCE1-235D37F00E55}"/>
          </ac:spMkLst>
        </pc:spChg>
        <pc:picChg chg="add mod">
          <ac:chgData name="Mateos, Alberto" userId="0a0fd56d-e137-4b9b-9b2c-239c192cce54" providerId="ADAL" clId="{68CD79A5-23D4-4D97-BE44-685E3F85377F}" dt="2026-03-06T11:35:31.030" v="2629" actId="1076"/>
          <ac:picMkLst>
            <pc:docMk/>
            <pc:sldMk cId="2861850953" sldId="2147483402"/>
            <ac:picMk id="2" creationId="{CC0FAFC5-E12E-E71E-39B6-E0C9D68C604E}"/>
          </ac:picMkLst>
        </pc:picChg>
        <pc:picChg chg="del">
          <ac:chgData name="Mateos, Alberto" userId="0a0fd56d-e137-4b9b-9b2c-239c192cce54" providerId="ADAL" clId="{68CD79A5-23D4-4D97-BE44-685E3F85377F}" dt="2026-03-06T11:35:25.868" v="2627" actId="478"/>
          <ac:picMkLst>
            <pc:docMk/>
            <pc:sldMk cId="2861850953" sldId="2147483402"/>
            <ac:picMk id="3" creationId="{BE331E35-D782-E9B3-06AD-0DF278511EE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FC1881-4354-48F1-9AF8-7F5661D0C78D}" type="datetimeFigureOut">
              <a:rPr lang="es-ES" smtClean="0"/>
              <a:t>06/03/2026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C2D776-F84D-4220-A3F5-974A5B30FC5B}" type="slidenum">
              <a:rPr lang="es-ES" smtClean="0"/>
              <a:t>‹Nº›</a:t>
            </a:fld>
            <a:endParaRPr lang="es-ES"/>
          </a:p>
        </p:txBody>
      </p:sp>
    </p:spTree>
    <p:extLst>
      <p:ext uri="{BB962C8B-B14F-4D97-AF65-F5344CB8AC3E}">
        <p14:creationId xmlns:p14="http://schemas.microsoft.com/office/powerpoint/2010/main" val="2643376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AC2D776-F84D-4220-A3F5-974A5B30FC5B}" type="slidenum">
              <a:rPr lang="es-ES" smtClean="0"/>
              <a:t>2</a:t>
            </a:fld>
            <a:endParaRPr lang="es-ES"/>
          </a:p>
        </p:txBody>
      </p:sp>
    </p:spTree>
    <p:extLst>
      <p:ext uri="{BB962C8B-B14F-4D97-AF65-F5344CB8AC3E}">
        <p14:creationId xmlns:p14="http://schemas.microsoft.com/office/powerpoint/2010/main" val="2872410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2AF71-A5D6-6DB3-8E4D-BE6EF74EB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2496C-C73F-A889-9CCE-D3732F7B82C9}"/>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74FF3AA5-9252-71F4-E637-4F1522EF4B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D5B19A27-47BC-73FC-44C6-5EDD33EA1E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232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B11B4-0597-0840-9C73-2269C229E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5488E-393B-8E11-6BA9-AEABB9BACFF0}"/>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27307E46-E7B0-60BA-06A3-535B30E857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88936933-51A9-8207-73C5-4906071733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248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CA10F-684C-4FFD-934F-4E2BF71655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9D7EBD-6662-861E-1F0D-CC57DA2806FD}"/>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7F2A350A-6425-27D6-32C6-C8CEAB90D3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6DC50755-BE1F-7D5A-BB0A-E6A61A27F4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6634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273DE-F826-E6A4-C6EE-F767DFFFD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830ED-26C1-48AE-109F-DEA97D7ED5AC}"/>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9BA988D9-5120-C8C7-32FF-501C75B3BC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414B20EE-F075-46ED-DB2E-D8A54DC85B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5691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663B-ED64-A68E-53A1-718AF2D3D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E3799-8765-A65D-54F1-1C9459124236}"/>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B1DFCC60-1032-D595-08C5-3BD5A5DBEF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842EC908-F6D4-621F-4CE6-7F5E81BD52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292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71F1E-E40F-8EDF-D51B-99CFE861B6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89FCB8-4F11-F235-7A76-FB686E9439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3779A8-6AB5-5C8D-C23E-8FFBDD341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F639BD22-9161-1B5E-0CD5-206677622F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E19056-5399-4878-911D-841A1524B2F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5820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CE6CB-3CAE-A7DA-E239-8F2FBF73A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0EE2E6-CD7C-1FA6-F7A8-38A86D62483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16925E8-ABA3-1141-877F-D580CC9D64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533F2287-356B-2592-3DAC-49A1B7195C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E19056-5399-4878-911D-841A1524B2F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0266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E8AB-B226-057D-9E11-2E3AD899B3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EB3F5-4F07-DAB3-8B75-44F6A9402386}"/>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5490FFFB-1C78-0CB4-4CF7-157B1F9BE1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E60876BA-D3E2-A91C-C406-C3E1B2E32D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734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8917B08-4575-4C29-99E2-9B117597C2CC}" type="slidenum">
              <a:rPr lang="es-ES" smtClean="0"/>
              <a:t>29</a:t>
            </a:fld>
            <a:endParaRPr lang="es-ES"/>
          </a:p>
        </p:txBody>
      </p:sp>
    </p:spTree>
    <p:extLst>
      <p:ext uri="{BB962C8B-B14F-4D97-AF65-F5344CB8AC3E}">
        <p14:creationId xmlns:p14="http://schemas.microsoft.com/office/powerpoint/2010/main" val="1689543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24AEE-FF4A-EAAD-B0B7-8BFEAD0E3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F3366-29EA-CBA4-D976-8A10162279AF}"/>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1B37824C-232D-9752-D5D5-59877BDB13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E"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C4B2438B-454E-9723-1693-B8DA641FB8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400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B8917B08-4575-4C29-99E2-9B117597C2CC}" type="slidenum">
              <a:rPr lang="es-ES" smtClean="0"/>
              <a:t>5</a:t>
            </a:fld>
            <a:endParaRPr lang="es-ES"/>
          </a:p>
        </p:txBody>
      </p:sp>
    </p:spTree>
    <p:extLst>
      <p:ext uri="{BB962C8B-B14F-4D97-AF65-F5344CB8AC3E}">
        <p14:creationId xmlns:p14="http://schemas.microsoft.com/office/powerpoint/2010/main" val="261342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50AD6015-1BB9-4C6E-80B7-80F4AB14E508}" type="slidenum">
              <a:rPr lang="es-ES" smtClean="0"/>
              <a:t>32</a:t>
            </a:fld>
            <a:endParaRPr lang="es-ES"/>
          </a:p>
        </p:txBody>
      </p:sp>
    </p:spTree>
    <p:extLst>
      <p:ext uri="{BB962C8B-B14F-4D97-AF65-F5344CB8AC3E}">
        <p14:creationId xmlns:p14="http://schemas.microsoft.com/office/powerpoint/2010/main" val="3017042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CBA95-FAC8-5922-4BF5-BFEF4EA7E4E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E05927D-D662-9E39-5192-029D17A0204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872AA38-8A19-B378-9EF4-B8F356ABFAA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28F88EA-4B56-3427-B04A-90F557E78E3A}"/>
              </a:ext>
            </a:extLst>
          </p:cNvPr>
          <p:cNvSpPr>
            <a:spLocks noGrp="1"/>
          </p:cNvSpPr>
          <p:nvPr>
            <p:ph type="sldNum" sz="quarter" idx="5"/>
          </p:nvPr>
        </p:nvSpPr>
        <p:spPr/>
        <p:txBody>
          <a:bodyPr/>
          <a:lstStyle/>
          <a:p>
            <a:fld id="{50AD6015-1BB9-4C6E-80B7-80F4AB14E508}" type="slidenum">
              <a:rPr lang="es-ES" smtClean="0"/>
              <a:t>33</a:t>
            </a:fld>
            <a:endParaRPr lang="es-ES"/>
          </a:p>
        </p:txBody>
      </p:sp>
    </p:spTree>
    <p:extLst>
      <p:ext uri="{BB962C8B-B14F-4D97-AF65-F5344CB8AC3E}">
        <p14:creationId xmlns:p14="http://schemas.microsoft.com/office/powerpoint/2010/main" val="528738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50AD6015-1BB9-4C6E-80B7-80F4AB14E508}" type="slidenum">
              <a:rPr lang="es-ES" smtClean="0"/>
              <a:t>34</a:t>
            </a:fld>
            <a:endParaRPr lang="es-ES"/>
          </a:p>
        </p:txBody>
      </p:sp>
    </p:spTree>
    <p:extLst>
      <p:ext uri="{BB962C8B-B14F-4D97-AF65-F5344CB8AC3E}">
        <p14:creationId xmlns:p14="http://schemas.microsoft.com/office/powerpoint/2010/main" val="2007504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0900" y="300038"/>
            <a:ext cx="5156200" cy="29003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0568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29253-8061-4684-6CAE-8A352234B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15C1A-6C45-11BE-3438-F905E2D11651}"/>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2FEF87E2-273A-6AAA-26F7-2551E588DF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B87A2541-321C-3152-278E-F7848BD8B3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213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CDAE2-5BD3-952D-49DC-57ED85CB7D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C0C6E-F4C5-8FDC-405A-6F0AF02AF55E}"/>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704B3754-0B45-EC18-2F39-3B49015DF9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69709424-9C84-F233-9003-0C370B5205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32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A4C2D-A5B3-9DD1-71B9-C72C41D29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E344E0-F979-0235-C9D8-F5137E043DB9}"/>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C889BA20-9724-1874-AB6A-2E3566AFC5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A24DFA83-310B-3C18-28FB-DD56A5B014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23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5272-0911-4E90-FB8C-0B9FBD62F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D7454-04F6-4581-6CE0-76B634304E92}"/>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44F8D0F0-6961-6808-5B94-580D003FF2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936BB832-53D3-0621-F1B1-5AEFC24416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3048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11600-5475-D003-3418-CE764B25F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90D8E-0BF0-8FF8-9713-FA9FA85358CB}"/>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9E67482F-2982-57D1-8B00-1560740D53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223271F7-DD4E-96A2-8FF1-024A7C744B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568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39DA3-FA50-8063-F884-3E90C28CD6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192B1-E2F3-3D1B-5A7E-83FF3F0E1AAD}"/>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97079727-34E5-F0FB-C285-A427801D00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Helvetica" pitchFamily="2" charset="0"/>
              <a:ea typeface="+mn-ea"/>
              <a:cs typeface="+mn-cs"/>
            </a:endParaRPr>
          </a:p>
        </p:txBody>
      </p:sp>
      <p:sp>
        <p:nvSpPr>
          <p:cNvPr id="4" name="Slide Number Placeholder 3">
            <a:extLst>
              <a:ext uri="{FF2B5EF4-FFF2-40B4-BE49-F238E27FC236}">
                <a16:creationId xmlns:a16="http://schemas.microsoft.com/office/drawing/2014/main" id="{0F3A6751-1D4A-A8C9-6E80-5FC5756B97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57A81-DEF9-4B57-AC08-20326D7F815B}" type="slidenum">
              <a:rPr kumimoji="0" lang="en-GB" sz="800" b="0" i="0" u="none" strike="noStrike" kern="1200" cap="none" spc="0" normalizeH="0" baseline="0" noProof="0" smtClean="0">
                <a:ln>
                  <a:noFill/>
                </a:ln>
                <a:solidFill>
                  <a:srgbClr val="3F4444"/>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800" b="0" i="0" u="none" strike="noStrike" kern="1200" cap="none" spc="0" normalizeH="0" baseline="0" noProof="0">
              <a:ln>
                <a:noFill/>
              </a:ln>
              <a:solidFill>
                <a:srgbClr val="3F444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9122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Imagen 7" descr="Imagen que contiene Forma&#10;&#10;El contenido generado por IA puede ser incorrecto.">
            <a:extLst>
              <a:ext uri="{FF2B5EF4-FFF2-40B4-BE49-F238E27FC236}">
                <a16:creationId xmlns:a16="http://schemas.microsoft.com/office/drawing/2014/main" id="{5A35BB6F-7CB6-B5DE-2C01-D8DBAFC939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2474342" y="1595886"/>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2474341" y="4813540"/>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1006622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Imagen 7" descr="Imagen que contiene Forma&#10;&#10;El contenido generado por IA puede ser incorrecto.">
            <a:extLst>
              <a:ext uri="{FF2B5EF4-FFF2-40B4-BE49-F238E27FC236}">
                <a16:creationId xmlns:a16="http://schemas.microsoft.com/office/drawing/2014/main" id="{5A35BB6F-7CB6-B5DE-2C01-D8DBAFC939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2474342" y="1595886"/>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2474341" y="4813540"/>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871564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9" name="Imagen 8" descr="Dibujo de una persona&#10;&#10;El contenido generado por IA puede ser incorrecto.">
            <a:extLst>
              <a:ext uri="{FF2B5EF4-FFF2-40B4-BE49-F238E27FC236}">
                <a16:creationId xmlns:a16="http://schemas.microsoft.com/office/drawing/2014/main" id="{690C1DBF-14DD-20BF-9B48-9643309D5D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1094112" y="1457868"/>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1094111" y="4675522"/>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379171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Aplicación&#10;&#10;El contenido generado por IA puede ser incorrecto.">
            <a:extLst>
              <a:ext uri="{FF2B5EF4-FFF2-40B4-BE49-F238E27FC236}">
                <a16:creationId xmlns:a16="http://schemas.microsoft.com/office/drawing/2014/main" id="{F5E59591-141F-8F70-032C-B1C7FC970A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1B26C3D-1937-3EEF-26E0-75D3065856D0}"/>
              </a:ext>
            </a:extLst>
          </p:cNvPr>
          <p:cNvSpPr>
            <a:spLocks noGrp="1"/>
          </p:cNvSpPr>
          <p:nvPr>
            <p:ph type="title" hasCustomPrompt="1"/>
          </p:nvPr>
        </p:nvSpPr>
        <p:spPr>
          <a:xfrm>
            <a:off x="838200" y="1283677"/>
            <a:ext cx="10572750" cy="594702"/>
          </a:xfrm>
          <a:prstGeom prst="rect">
            <a:avLst/>
          </a:prstGeom>
        </p:spPr>
        <p:txBody>
          <a:bodyPr anchor="t"/>
          <a:lstStyle>
            <a:lvl1pPr>
              <a:defRPr sz="2400" b="1" u="none" baseline="0">
                <a:solidFill>
                  <a:srgbClr val="9D0865"/>
                </a:solidFill>
              </a:defRPr>
            </a:lvl1pPr>
          </a:lstStyle>
          <a:p>
            <a:r>
              <a:rPr lang="es-ES" dirty="0"/>
              <a:t>HAGA CLIC PARA MODIFICAR EL ESTILO DE TÍTULO DEL PATRÓN</a:t>
            </a:r>
            <a:endParaRPr lang="en-US" dirty="0"/>
          </a:p>
        </p:txBody>
      </p:sp>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23895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pic>
        <p:nvPicPr>
          <p:cNvPr id="9" name="Imagen 8" descr="Imagen que contiene Forma&#10;&#10;El contenido generado por IA puede ser incorrecto.">
            <a:extLst>
              <a:ext uri="{FF2B5EF4-FFF2-40B4-BE49-F238E27FC236}">
                <a16:creationId xmlns:a16="http://schemas.microsoft.com/office/drawing/2014/main" id="{4B489D1B-7005-7CE3-DAF7-AE6FE475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1B26C3D-1937-3EEF-26E0-75D3065856D0}"/>
              </a:ext>
            </a:extLst>
          </p:cNvPr>
          <p:cNvSpPr>
            <a:spLocks noGrp="1"/>
          </p:cNvSpPr>
          <p:nvPr>
            <p:ph type="title" hasCustomPrompt="1"/>
          </p:nvPr>
        </p:nvSpPr>
        <p:spPr>
          <a:xfrm>
            <a:off x="838200" y="1283677"/>
            <a:ext cx="10572750" cy="594702"/>
          </a:xfrm>
          <a:prstGeom prst="rect">
            <a:avLst/>
          </a:prstGeom>
        </p:spPr>
        <p:txBody>
          <a:bodyPr anchor="t"/>
          <a:lstStyle>
            <a:lvl1pPr>
              <a:defRPr sz="2400" b="1" u="none" baseline="0">
                <a:solidFill>
                  <a:srgbClr val="9D0865"/>
                </a:solidFill>
              </a:defRPr>
            </a:lvl1pPr>
          </a:lstStyle>
          <a:p>
            <a:r>
              <a:rPr lang="es-ES" dirty="0"/>
              <a:t>HAGA CLIC PARA MODIFICAR EL ESTILO DE TÍTULO DEL PATRÓN</a:t>
            </a:r>
            <a:endParaRPr lang="en-US" dirty="0"/>
          </a:p>
        </p:txBody>
      </p:sp>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3451198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ítulo y objetos">
    <p:spTree>
      <p:nvGrpSpPr>
        <p:cNvPr id="1" name=""/>
        <p:cNvGrpSpPr/>
        <p:nvPr/>
      </p:nvGrpSpPr>
      <p:grpSpPr>
        <a:xfrm>
          <a:off x="0" y="0"/>
          <a:ext cx="0" cy="0"/>
          <a:chOff x="0" y="0"/>
          <a:chExt cx="0" cy="0"/>
        </a:xfrm>
      </p:grpSpPr>
      <p:pic>
        <p:nvPicPr>
          <p:cNvPr id="8" name="Imagen 7" descr="Patrón de fondo&#10;&#10;El contenido generado por IA puede ser incorrecto.">
            <a:extLst>
              <a:ext uri="{FF2B5EF4-FFF2-40B4-BE49-F238E27FC236}">
                <a16:creationId xmlns:a16="http://schemas.microsoft.com/office/drawing/2014/main" id="{9D14068E-15C4-A80B-1E8D-EE9D4922B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1B26C3D-1937-3EEF-26E0-75D3065856D0}"/>
              </a:ext>
            </a:extLst>
          </p:cNvPr>
          <p:cNvSpPr>
            <a:spLocks noGrp="1"/>
          </p:cNvSpPr>
          <p:nvPr>
            <p:ph type="title" hasCustomPrompt="1"/>
          </p:nvPr>
        </p:nvSpPr>
        <p:spPr>
          <a:xfrm>
            <a:off x="838200" y="1283677"/>
            <a:ext cx="10572750" cy="594702"/>
          </a:xfrm>
          <a:prstGeom prst="rect">
            <a:avLst/>
          </a:prstGeom>
        </p:spPr>
        <p:txBody>
          <a:bodyPr anchor="t"/>
          <a:lstStyle>
            <a:lvl1pPr>
              <a:defRPr sz="2400" b="1" u="none" baseline="0">
                <a:solidFill>
                  <a:srgbClr val="9D0865"/>
                </a:solidFill>
              </a:defRPr>
            </a:lvl1pPr>
          </a:lstStyle>
          <a:p>
            <a:r>
              <a:rPr lang="es-ES" dirty="0"/>
              <a:t>HAGA CLIC PARA MODIFICAR EL ESTILO DE TÍTULO DEL PATRÓN</a:t>
            </a:r>
            <a:endParaRPr lang="en-US" dirty="0"/>
          </a:p>
        </p:txBody>
      </p:sp>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1096857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E13FB0-6880-55B3-77BD-3B23E659C00C}"/>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3" name="Marcador de pie de página 2">
            <a:extLst>
              <a:ext uri="{FF2B5EF4-FFF2-40B4-BE49-F238E27FC236}">
                <a16:creationId xmlns:a16="http://schemas.microsoft.com/office/drawing/2014/main" id="{61100FBB-B3D4-5002-865F-E502635C17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Marcador de número de diapositiva 3">
            <a:extLst>
              <a:ext uri="{FF2B5EF4-FFF2-40B4-BE49-F238E27FC236}">
                <a16:creationId xmlns:a16="http://schemas.microsoft.com/office/drawing/2014/main" id="{EEDD315A-25A3-429E-4562-BFFE6CCA6747}"/>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4245678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105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D40444-A18F-8B91-E078-78268D5D6F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CE266DC-A61F-3055-3FFD-0C6986004D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DB20195-5FE8-C005-F58C-350A97D3F67B}"/>
              </a:ext>
            </a:extLst>
          </p:cNvPr>
          <p:cNvSpPr>
            <a:spLocks noGrp="1"/>
          </p:cNvSpPr>
          <p:nvPr>
            <p:ph type="dt" sz="half" idx="10"/>
          </p:nvPr>
        </p:nvSpPr>
        <p:spPr/>
        <p:txBody>
          <a:bodyPr/>
          <a:lstStyle/>
          <a:p>
            <a:fld id="{718E3CC7-2F0C-4976-B3B5-94CBE2A34F42}" type="datetimeFigureOut">
              <a:rPr lang="es-ES" smtClean="0"/>
              <a:t>06/03/2026</a:t>
            </a:fld>
            <a:endParaRPr lang="es-ES"/>
          </a:p>
        </p:txBody>
      </p:sp>
      <p:sp>
        <p:nvSpPr>
          <p:cNvPr id="5" name="Marcador de pie de página 4">
            <a:extLst>
              <a:ext uri="{FF2B5EF4-FFF2-40B4-BE49-F238E27FC236}">
                <a16:creationId xmlns:a16="http://schemas.microsoft.com/office/drawing/2014/main" id="{8E0BAF4A-A91E-8ED7-D3CF-2A6F0809220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464D5DA-0D23-E3EB-56B6-A6A17BC42776}"/>
              </a:ext>
            </a:extLst>
          </p:cNvPr>
          <p:cNvSpPr>
            <a:spLocks noGrp="1"/>
          </p:cNvSpPr>
          <p:nvPr>
            <p:ph type="sldNum" sz="quarter" idx="12"/>
          </p:nvPr>
        </p:nvSpPr>
        <p:spPr/>
        <p:txBody>
          <a:bodyPr/>
          <a:lstStyle/>
          <a:p>
            <a:fld id="{453CA9C3-183C-43B9-84B4-C9E6BC2FBB17}" type="slidenum">
              <a:rPr lang="es-ES" smtClean="0"/>
              <a:t>‹Nº›</a:t>
            </a:fld>
            <a:endParaRPr lang="es-ES"/>
          </a:p>
        </p:txBody>
      </p:sp>
    </p:spTree>
    <p:extLst>
      <p:ext uri="{BB962C8B-B14F-4D97-AF65-F5344CB8AC3E}">
        <p14:creationId xmlns:p14="http://schemas.microsoft.com/office/powerpoint/2010/main" val="3249614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D226F1-F756-7534-D48F-172A056530C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E0E84255-52D2-92DD-E66F-67D3D30EE39D}"/>
              </a:ext>
            </a:extLst>
          </p:cNvPr>
          <p:cNvSpPr>
            <a:spLocks noGrp="1"/>
          </p:cNvSpPr>
          <p:nvPr>
            <p:ph type="dt" sz="half" idx="10"/>
          </p:nvPr>
        </p:nvSpPr>
        <p:spPr/>
        <p:txBody>
          <a:bodyPr/>
          <a:lstStyle/>
          <a:p>
            <a:fld id="{718E3CC7-2F0C-4976-B3B5-94CBE2A34F42}" type="datetimeFigureOut">
              <a:rPr lang="es-ES" smtClean="0"/>
              <a:t>06/03/2026</a:t>
            </a:fld>
            <a:endParaRPr lang="es-ES"/>
          </a:p>
        </p:txBody>
      </p:sp>
      <p:sp>
        <p:nvSpPr>
          <p:cNvPr id="4" name="Marcador de pie de página 3">
            <a:extLst>
              <a:ext uri="{FF2B5EF4-FFF2-40B4-BE49-F238E27FC236}">
                <a16:creationId xmlns:a16="http://schemas.microsoft.com/office/drawing/2014/main" id="{11B563C3-A31F-CCBE-2411-719D44E4E2C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3587CDF-A3E9-E116-D268-DE49B452C855}"/>
              </a:ext>
            </a:extLst>
          </p:cNvPr>
          <p:cNvSpPr>
            <a:spLocks noGrp="1"/>
          </p:cNvSpPr>
          <p:nvPr>
            <p:ph type="sldNum" sz="quarter" idx="12"/>
          </p:nvPr>
        </p:nvSpPr>
        <p:spPr/>
        <p:txBody>
          <a:bodyPr/>
          <a:lstStyle/>
          <a:p>
            <a:fld id="{453CA9C3-183C-43B9-84B4-C9E6BC2FBB17}" type="slidenum">
              <a:rPr lang="es-ES" smtClean="0"/>
              <a:t>‹Nº›</a:t>
            </a:fld>
            <a:endParaRPr lang="es-ES"/>
          </a:p>
        </p:txBody>
      </p:sp>
    </p:spTree>
    <p:extLst>
      <p:ext uri="{BB962C8B-B14F-4D97-AF65-F5344CB8AC3E}">
        <p14:creationId xmlns:p14="http://schemas.microsoft.com/office/powerpoint/2010/main" val="3270718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9B03F247-4297-4973-90A3-0193475AC741}"/>
              </a:ext>
            </a:extLst>
          </p:cNvPr>
          <p:cNvSpPr>
            <a:spLocks noGrp="1"/>
          </p:cNvSpPr>
          <p:nvPr>
            <p:ph type="dt" sz="half" idx="10"/>
          </p:nvPr>
        </p:nvSpPr>
        <p:spPr/>
        <p:txBody>
          <a:bodyPr/>
          <a:lstStyle/>
          <a:p>
            <a:endParaRPr lang="en-GB"/>
          </a:p>
        </p:txBody>
      </p:sp>
      <p:sp>
        <p:nvSpPr>
          <p:cNvPr id="11" name="Slide Number Placeholder 10">
            <a:extLst>
              <a:ext uri="{FF2B5EF4-FFF2-40B4-BE49-F238E27FC236}">
                <a16:creationId xmlns:a16="http://schemas.microsoft.com/office/drawing/2014/main" id="{E358DA9E-BDF5-4DC7-B478-434301DA6253}"/>
              </a:ext>
            </a:extLst>
          </p:cNvPr>
          <p:cNvSpPr>
            <a:spLocks noGrp="1"/>
          </p:cNvSpPr>
          <p:nvPr>
            <p:ph type="sldNum" sz="quarter" idx="12"/>
          </p:nvPr>
        </p:nvSpPr>
        <p:spPr/>
        <p:txBody>
          <a:bodyPr/>
          <a:lstStyle/>
          <a:p>
            <a:fld id="{F8E47D07-9D1E-4FE9-B31A-2F5863681021}" type="slidenum">
              <a:rPr lang="en-GB" smtClean="0"/>
              <a:pPr/>
              <a:t>‹Nº›</a:t>
            </a:fld>
            <a:endParaRPr lang="en-GB"/>
          </a:p>
        </p:txBody>
      </p:sp>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407988" y="6200774"/>
            <a:ext cx="9729787" cy="657225"/>
          </a:xfrm>
        </p:spPr>
        <p:txBody>
          <a:bodyPr anchor="b" anchorCtr="0">
            <a:noAutofit/>
          </a:bodyPr>
          <a:lstStyle>
            <a:lvl1pPr>
              <a:spcAft>
                <a:spcPts val="300"/>
              </a:spcAft>
              <a:buNone/>
              <a:defRPr sz="800"/>
            </a:lvl1pPr>
          </a:lstStyle>
          <a:p>
            <a:pPr lvl="0"/>
            <a:r>
              <a:rPr lang="en-US" dirty="0"/>
              <a:t>Footnotes</a:t>
            </a:r>
          </a:p>
        </p:txBody>
      </p:sp>
    </p:spTree>
    <p:custDataLst>
      <p:tags r:id="rId1"/>
    </p:custDataLst>
    <p:extLst>
      <p:ext uri="{BB962C8B-B14F-4D97-AF65-F5344CB8AC3E}">
        <p14:creationId xmlns:p14="http://schemas.microsoft.com/office/powerpoint/2010/main" val="3319733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9" name="Imagen 8" descr="Dibujo de una persona&#10;&#10;El contenido generado por IA puede ser incorrecto.">
            <a:extLst>
              <a:ext uri="{FF2B5EF4-FFF2-40B4-BE49-F238E27FC236}">
                <a16:creationId xmlns:a16="http://schemas.microsoft.com/office/drawing/2014/main" id="{690C1DBF-14DD-20BF-9B48-9643309D5D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5C3BD6BD-E786-AC2F-CEE8-AB6FD3287F6A}"/>
              </a:ext>
            </a:extLst>
          </p:cNvPr>
          <p:cNvSpPr>
            <a:spLocks noGrp="1"/>
          </p:cNvSpPr>
          <p:nvPr>
            <p:ph type="ctrTitle" hasCustomPrompt="1"/>
          </p:nvPr>
        </p:nvSpPr>
        <p:spPr>
          <a:xfrm>
            <a:off x="1094112" y="1457868"/>
            <a:ext cx="6557513" cy="3081129"/>
          </a:xfrm>
          <a:prstGeom prst="rect">
            <a:avLst/>
          </a:prstGeom>
        </p:spPr>
        <p:txBody>
          <a:bodyPr anchor="t"/>
          <a:lstStyle>
            <a:lvl1pPr algn="l">
              <a:defRPr sz="5400" b="1">
                <a:solidFill>
                  <a:srgbClr val="9D0865"/>
                </a:solidFill>
              </a:defRPr>
            </a:lvl1pPr>
          </a:lstStyle>
          <a:p>
            <a:r>
              <a:rPr lang="es-ES" dirty="0"/>
              <a:t>HAGA CLIC PARA MODIFICAR EL ESTILO DE TÍTULO DEL PATRÓN</a:t>
            </a:r>
            <a:endParaRPr lang="en-US" dirty="0"/>
          </a:p>
        </p:txBody>
      </p:sp>
      <p:sp>
        <p:nvSpPr>
          <p:cNvPr id="3" name="Subtítulo 2">
            <a:extLst>
              <a:ext uri="{FF2B5EF4-FFF2-40B4-BE49-F238E27FC236}">
                <a16:creationId xmlns:a16="http://schemas.microsoft.com/office/drawing/2014/main" id="{D01BA61D-BD2D-2DA6-9D62-78E50E3E8C02}"/>
              </a:ext>
            </a:extLst>
          </p:cNvPr>
          <p:cNvSpPr>
            <a:spLocks noGrp="1"/>
          </p:cNvSpPr>
          <p:nvPr>
            <p:ph type="subTitle" idx="1" hasCustomPrompt="1"/>
          </p:nvPr>
        </p:nvSpPr>
        <p:spPr>
          <a:xfrm>
            <a:off x="1094111" y="4675522"/>
            <a:ext cx="6557513" cy="793630"/>
          </a:xfrm>
          <a:prstGeom prst="rect">
            <a:avLst/>
          </a:prstGeom>
        </p:spPr>
        <p:txBody>
          <a:bodyPr/>
          <a:lstStyle>
            <a:lvl1pPr marL="0" indent="0" algn="l">
              <a:buNone/>
              <a:defRPr sz="1800">
                <a:solidFill>
                  <a:srgbClr val="EB721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Marcador de fecha 3">
            <a:extLst>
              <a:ext uri="{FF2B5EF4-FFF2-40B4-BE49-F238E27FC236}">
                <a16:creationId xmlns:a16="http://schemas.microsoft.com/office/drawing/2014/main" id="{8CAA2A4A-6851-D4E5-B1DA-CC3CED2C950E}"/>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DEEACC3D-7D50-E3E9-545D-0DA7CC89E3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74A5105E-BDD6-504F-F6EA-E7D7FB8DFAE6}"/>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505435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3" name="Picture 2" descr="A picture containing screenshot, darkness, graphics&#10;&#10;Description automatically generated">
            <a:extLst>
              <a:ext uri="{FF2B5EF4-FFF2-40B4-BE49-F238E27FC236}">
                <a16:creationId xmlns:a16="http://schemas.microsoft.com/office/drawing/2014/main" id="{62BDB28D-E1C6-596F-B85D-34F73B1A39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6" name="Picture 5">
            <a:extLst>
              <a:ext uri="{FF2B5EF4-FFF2-40B4-BE49-F238E27FC236}">
                <a16:creationId xmlns:a16="http://schemas.microsoft.com/office/drawing/2014/main" id="{4F9C059C-2EBD-EE1E-FB05-47E7B75EAA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51210" y="153729"/>
            <a:ext cx="829414" cy="929192"/>
          </a:xfrm>
          <a:prstGeom prst="rect">
            <a:avLst/>
          </a:prstGeom>
        </p:spPr>
      </p:pic>
      <p:sp>
        <p:nvSpPr>
          <p:cNvPr id="4" name="Footer Placeholder 3">
            <a:extLst>
              <a:ext uri="{FF2B5EF4-FFF2-40B4-BE49-F238E27FC236}">
                <a16:creationId xmlns:a16="http://schemas.microsoft.com/office/drawing/2014/main" id="{494CAE62-A6DC-37E1-D598-E2971E8349E9}"/>
              </a:ext>
            </a:extLst>
          </p:cNvPr>
          <p:cNvSpPr>
            <a:spLocks noGrp="1"/>
          </p:cNvSpPr>
          <p:nvPr>
            <p:ph type="ftr" sz="quarter" idx="11"/>
          </p:nvPr>
        </p:nvSpPr>
        <p:spPr/>
        <p:txBody>
          <a:bodyPr/>
          <a:lstStyle>
            <a:lvl1pPr>
              <a:defRPr sz="900">
                <a:solidFill>
                  <a:schemeClr val="accent6"/>
                </a:solidFill>
              </a:defRPr>
            </a:lvl1pPr>
          </a:lstStyle>
          <a:p>
            <a:endParaRPr lang="en-US" dirty="0"/>
          </a:p>
        </p:txBody>
      </p:sp>
      <p:sp>
        <p:nvSpPr>
          <p:cNvPr id="5" name="Slide Number Placeholder 4">
            <a:extLst>
              <a:ext uri="{FF2B5EF4-FFF2-40B4-BE49-F238E27FC236}">
                <a16:creationId xmlns:a16="http://schemas.microsoft.com/office/drawing/2014/main" id="{3E26A567-8F9A-A730-33AF-DFB339FCF4EA}"/>
              </a:ext>
            </a:extLst>
          </p:cNvPr>
          <p:cNvSpPr>
            <a:spLocks noGrp="1"/>
          </p:cNvSpPr>
          <p:nvPr>
            <p:ph type="sldNum" sz="quarter" idx="12"/>
          </p:nvPr>
        </p:nvSpPr>
        <p:spPr>
          <a:xfrm>
            <a:off x="342900" y="6295546"/>
            <a:ext cx="292608" cy="365125"/>
          </a:xfrm>
        </p:spPr>
        <p:txBody>
          <a:bodyPr lIns="0" tIns="36576" rIns="0" bIns="36576" anchor="b" anchorCtr="0"/>
          <a:lstStyle>
            <a:lvl1pPr>
              <a:defRPr>
                <a:solidFill>
                  <a:schemeClr val="accent2"/>
                </a:solidFill>
              </a:defRPr>
            </a:lvl1pPr>
          </a:lstStyle>
          <a:p>
            <a:fld id="{591BE568-13B9-4C3A-9A54-BBD52755C85C}" type="slidenum">
              <a:rPr lang="en-US" smtClean="0"/>
              <a:pPr/>
              <a:t>‹Nº›</a:t>
            </a:fld>
            <a:endParaRPr lang="en-US" dirty="0"/>
          </a:p>
        </p:txBody>
      </p:sp>
      <p:sp>
        <p:nvSpPr>
          <p:cNvPr id="7" name="Title 6">
            <a:extLst>
              <a:ext uri="{FF2B5EF4-FFF2-40B4-BE49-F238E27FC236}">
                <a16:creationId xmlns:a16="http://schemas.microsoft.com/office/drawing/2014/main" id="{1443F6A9-8A50-F91B-E0D1-22B5AF3C472B}"/>
              </a:ext>
            </a:extLst>
          </p:cNvPr>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1166571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85BD50-D193-D3B3-161A-839E6D04B502}"/>
              </a:ext>
            </a:extLst>
          </p:cNvPr>
          <p:cNvSpPr/>
          <p:nvPr userDrawn="1"/>
        </p:nvSpPr>
        <p:spPr>
          <a:xfrm>
            <a:off x="0" y="0"/>
            <a:ext cx="12192000" cy="10336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69"/>
          </a:p>
        </p:txBody>
      </p:sp>
      <p:cxnSp>
        <p:nvCxnSpPr>
          <p:cNvPr id="10" name="Straight Connector 9">
            <a:extLst>
              <a:ext uri="{FF2B5EF4-FFF2-40B4-BE49-F238E27FC236}">
                <a16:creationId xmlns:a16="http://schemas.microsoft.com/office/drawing/2014/main" id="{8124CBCA-A2A8-FAB4-37BE-AF42C047B00A}"/>
              </a:ext>
            </a:extLst>
          </p:cNvPr>
          <p:cNvCxnSpPr/>
          <p:nvPr userDrawn="1"/>
        </p:nvCxnSpPr>
        <p:spPr>
          <a:xfrm>
            <a:off x="390000" y="6142384"/>
            <a:ext cx="11412000" cy="0"/>
          </a:xfrm>
          <a:prstGeom prst="line">
            <a:avLst/>
          </a:prstGeom>
          <a:ln>
            <a:solidFill>
              <a:srgbClr val="003A32"/>
            </a:solidFill>
          </a:ln>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C49688CF-A378-64A3-7273-3D3DA51F82E2}"/>
              </a:ext>
            </a:extLst>
          </p:cNvPr>
          <p:cNvGrpSpPr/>
          <p:nvPr userDrawn="1"/>
        </p:nvGrpSpPr>
        <p:grpSpPr>
          <a:xfrm>
            <a:off x="10994393" y="-312899"/>
            <a:ext cx="1518243" cy="1518244"/>
            <a:chOff x="10906599" y="-502045"/>
            <a:chExt cx="2037756" cy="2037757"/>
          </a:xfrm>
        </p:grpSpPr>
        <p:sp>
          <p:nvSpPr>
            <p:cNvPr id="9" name="Freeform 8">
              <a:extLst>
                <a:ext uri="{FF2B5EF4-FFF2-40B4-BE49-F238E27FC236}">
                  <a16:creationId xmlns:a16="http://schemas.microsoft.com/office/drawing/2014/main" id="{9799F603-1258-CD14-9424-4FA3AACD2878}"/>
                </a:ext>
              </a:extLst>
            </p:cNvPr>
            <p:cNvSpPr/>
            <p:nvPr/>
          </p:nvSpPr>
          <p:spPr>
            <a:xfrm>
              <a:off x="10906599" y="-502045"/>
              <a:ext cx="2037756" cy="203775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flip="none" rotWithShape="1">
              <a:gsLst>
                <a:gs pos="61000">
                  <a:schemeClr val="accent2"/>
                </a:gs>
                <a:gs pos="10000">
                  <a:srgbClr val="003A32"/>
                </a:gs>
              </a:gsLst>
              <a:lin ang="2700000" scaled="1"/>
              <a:tileRect/>
            </a:gradFill>
          </p:spPr>
          <p:txBody>
            <a:bodyPr/>
            <a:lstStyle/>
            <a:p>
              <a:endParaRPr lang="en-DE"/>
            </a:p>
          </p:txBody>
        </p:sp>
        <p:pic>
          <p:nvPicPr>
            <p:cNvPr id="4" name="Picture 3">
              <a:extLst>
                <a:ext uri="{FF2B5EF4-FFF2-40B4-BE49-F238E27FC236}">
                  <a16:creationId xmlns:a16="http://schemas.microsoft.com/office/drawing/2014/main" id="{C1B90288-F46F-0EF0-6B78-01E9AD4FA025}"/>
                </a:ext>
              </a:extLst>
            </p:cNvPr>
            <p:cNvPicPr>
              <a:picLocks noChangeAspect="1"/>
            </p:cNvPicPr>
            <p:nvPr userDrawn="1"/>
          </p:nvPicPr>
          <p:blipFill>
            <a:blip r:embed="rId2">
              <a:extLst>
                <a:ext uri="{28A0092B-C50C-407E-A947-70E740481C1C}">
                  <a14:useLocalDpi xmlns:a14="http://schemas.microsoft.com/office/drawing/2010/main" val="0"/>
                </a:ext>
              </a:extLst>
            </a:blip>
            <a:srcRect l="17401" r="17401"/>
            <a:stretch/>
          </p:blipFill>
          <p:spPr>
            <a:xfrm>
              <a:off x="10991862" y="-419312"/>
              <a:ext cx="1867230" cy="1872290"/>
            </a:xfrm>
            <a:prstGeom prst="ellipse">
              <a:avLst/>
            </a:prstGeom>
          </p:spPr>
        </p:pic>
      </p:grpSp>
    </p:spTree>
    <p:extLst>
      <p:ext uri="{BB962C8B-B14F-4D97-AF65-F5344CB8AC3E}">
        <p14:creationId xmlns:p14="http://schemas.microsoft.com/office/powerpoint/2010/main" val="231510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Aplicación&#10;&#10;El contenido generado por IA puede ser incorrecto.">
            <a:extLst>
              <a:ext uri="{FF2B5EF4-FFF2-40B4-BE49-F238E27FC236}">
                <a16:creationId xmlns:a16="http://schemas.microsoft.com/office/drawing/2014/main" id="{F5E59591-141F-8F70-032C-B1C7FC970A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1B26C3D-1937-3EEF-26E0-75D3065856D0}"/>
              </a:ext>
            </a:extLst>
          </p:cNvPr>
          <p:cNvSpPr>
            <a:spLocks noGrp="1"/>
          </p:cNvSpPr>
          <p:nvPr>
            <p:ph type="title" hasCustomPrompt="1"/>
          </p:nvPr>
        </p:nvSpPr>
        <p:spPr>
          <a:xfrm>
            <a:off x="838200" y="356792"/>
            <a:ext cx="7315200"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2432773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spTree>
      <p:nvGrpSpPr>
        <p:cNvPr id="1" name=""/>
        <p:cNvGrpSpPr/>
        <p:nvPr/>
      </p:nvGrpSpPr>
      <p:grpSpPr>
        <a:xfrm>
          <a:off x="0" y="0"/>
          <a:ext cx="0" cy="0"/>
          <a:chOff x="0" y="0"/>
          <a:chExt cx="0" cy="0"/>
        </a:xfrm>
      </p:grpSpPr>
      <p:pic>
        <p:nvPicPr>
          <p:cNvPr id="9" name="Imagen 8" descr="Imagen que contiene Forma&#10;&#10;El contenido generado por IA puede ser incorrecto.">
            <a:extLst>
              <a:ext uri="{FF2B5EF4-FFF2-40B4-BE49-F238E27FC236}">
                <a16:creationId xmlns:a16="http://schemas.microsoft.com/office/drawing/2014/main" id="{4B489D1B-7005-7CE3-DAF7-AE6FE475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
        <p:nvSpPr>
          <p:cNvPr id="8" name="Título 1">
            <a:extLst>
              <a:ext uri="{FF2B5EF4-FFF2-40B4-BE49-F238E27FC236}">
                <a16:creationId xmlns:a16="http://schemas.microsoft.com/office/drawing/2014/main" id="{D7D329A6-C93C-B9BF-C19E-816155D88568}"/>
              </a:ext>
            </a:extLst>
          </p:cNvPr>
          <p:cNvSpPr>
            <a:spLocks noGrp="1"/>
          </p:cNvSpPr>
          <p:nvPr>
            <p:ph type="title" hasCustomPrompt="1"/>
          </p:nvPr>
        </p:nvSpPr>
        <p:spPr>
          <a:xfrm>
            <a:off x="838200" y="356792"/>
            <a:ext cx="6947647"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426812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ítulo y objetos">
    <p:spTree>
      <p:nvGrpSpPr>
        <p:cNvPr id="1" name=""/>
        <p:cNvGrpSpPr/>
        <p:nvPr/>
      </p:nvGrpSpPr>
      <p:grpSpPr>
        <a:xfrm>
          <a:off x="0" y="0"/>
          <a:ext cx="0" cy="0"/>
          <a:chOff x="0" y="0"/>
          <a:chExt cx="0" cy="0"/>
        </a:xfrm>
      </p:grpSpPr>
      <p:pic>
        <p:nvPicPr>
          <p:cNvPr id="8" name="Imagen 7" descr="Patrón de fondo&#10;&#10;El contenido generado por IA puede ser incorrecto.">
            <a:extLst>
              <a:ext uri="{FF2B5EF4-FFF2-40B4-BE49-F238E27FC236}">
                <a16:creationId xmlns:a16="http://schemas.microsoft.com/office/drawing/2014/main" id="{9D14068E-15C4-A80B-1E8D-EE9D4922BD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F714987B-FB2C-B6D9-D33F-DDB02BC735BF}"/>
              </a:ext>
            </a:extLst>
          </p:cNvPr>
          <p:cNvSpPr>
            <a:spLocks noGrp="1"/>
          </p:cNvSpPr>
          <p:nvPr>
            <p:ph idx="1"/>
          </p:nvPr>
        </p:nvSpPr>
        <p:spPr>
          <a:xfrm>
            <a:off x="838200" y="2039815"/>
            <a:ext cx="10515600" cy="4137148"/>
          </a:xfrm>
          <a:prstGeom prst="rect">
            <a:avLst/>
          </a:prstGeom>
        </p:spPr>
        <p:txBody>
          <a:bodyPr/>
          <a:lstStyle>
            <a:lvl1pPr>
              <a:buClr>
                <a:srgbClr val="EB7211"/>
              </a:buClr>
              <a:defRPr sz="2000">
                <a:solidFill>
                  <a:srgbClr val="9D0865"/>
                </a:solidFill>
              </a:defRPr>
            </a:lvl1pPr>
            <a:lvl2pPr>
              <a:buClr>
                <a:srgbClr val="EB7211"/>
              </a:buClr>
              <a:defRPr sz="1800">
                <a:solidFill>
                  <a:srgbClr val="9D0865"/>
                </a:solidFill>
              </a:defRPr>
            </a:lvl2pPr>
            <a:lvl3pPr>
              <a:buClr>
                <a:srgbClr val="EB7211"/>
              </a:buClr>
              <a:defRPr sz="1600">
                <a:solidFill>
                  <a:srgbClr val="9D0865"/>
                </a:solidFill>
              </a:defRPr>
            </a:lvl3pPr>
            <a:lvl4pPr>
              <a:buClr>
                <a:srgbClr val="EB7211"/>
              </a:buClr>
              <a:defRPr sz="1400">
                <a:solidFill>
                  <a:srgbClr val="9D0865"/>
                </a:solidFill>
              </a:defRPr>
            </a:lvl4pPr>
            <a:lvl5pPr>
              <a:buClr>
                <a:srgbClr val="EB7211"/>
              </a:buClr>
              <a:defRPr sz="1400">
                <a:solidFill>
                  <a:srgbClr val="9D0865"/>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fecha 3">
            <a:extLst>
              <a:ext uri="{FF2B5EF4-FFF2-40B4-BE49-F238E27FC236}">
                <a16:creationId xmlns:a16="http://schemas.microsoft.com/office/drawing/2014/main" id="{165BC9C6-7264-D878-3DEF-73489801553F}"/>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5" name="Marcador de pie de página 4">
            <a:extLst>
              <a:ext uri="{FF2B5EF4-FFF2-40B4-BE49-F238E27FC236}">
                <a16:creationId xmlns:a16="http://schemas.microsoft.com/office/drawing/2014/main" id="{A193D752-DA62-A5FB-801D-099FB902B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Marcador de número de diapositiva 5">
            <a:extLst>
              <a:ext uri="{FF2B5EF4-FFF2-40B4-BE49-F238E27FC236}">
                <a16:creationId xmlns:a16="http://schemas.microsoft.com/office/drawing/2014/main" id="{42210228-6C86-0E3E-C431-6B2B0BE9390D}"/>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
        <p:nvSpPr>
          <p:cNvPr id="9" name="Título 1">
            <a:extLst>
              <a:ext uri="{FF2B5EF4-FFF2-40B4-BE49-F238E27FC236}">
                <a16:creationId xmlns:a16="http://schemas.microsoft.com/office/drawing/2014/main" id="{A2F4CA91-9E7C-FF72-1416-354A2CA73A09}"/>
              </a:ext>
            </a:extLst>
          </p:cNvPr>
          <p:cNvSpPr>
            <a:spLocks noGrp="1"/>
          </p:cNvSpPr>
          <p:nvPr>
            <p:ph type="title" hasCustomPrompt="1"/>
          </p:nvPr>
        </p:nvSpPr>
        <p:spPr>
          <a:xfrm>
            <a:off x="838200" y="343345"/>
            <a:ext cx="6947647" cy="594702"/>
          </a:xfrm>
          <a:prstGeom prst="rect">
            <a:avLst/>
          </a:prstGeom>
        </p:spPr>
        <p:txBody>
          <a:bodyPr anchor="t"/>
          <a:lstStyle>
            <a:lvl1pPr>
              <a:defRPr sz="2800" b="1" u="none" baseline="0">
                <a:solidFill>
                  <a:srgbClr val="9D0865"/>
                </a:solidFill>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2505003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AE13FB0-6880-55B3-77BD-3B23E659C00C}"/>
              </a:ext>
            </a:extLst>
          </p:cNvPr>
          <p:cNvSpPr>
            <a:spLocks noGrp="1"/>
          </p:cNvSpPr>
          <p:nvPr>
            <p:ph type="dt" sz="half" idx="10"/>
          </p:nvPr>
        </p:nvSpPr>
        <p:spPr>
          <a:xfrm>
            <a:off x="838200" y="6356350"/>
            <a:ext cx="2743200" cy="365125"/>
          </a:xfrm>
          <a:prstGeom prst="rect">
            <a:avLst/>
          </a:prstGeom>
        </p:spPr>
        <p:txBody>
          <a:bodyPr/>
          <a:lstStyle/>
          <a:p>
            <a:fld id="{6685DA49-253F-41BD-A2AA-518C58461454}" type="datetimeFigureOut">
              <a:rPr lang="en-US" smtClean="0"/>
              <a:t>3/6/2026</a:t>
            </a:fld>
            <a:endParaRPr lang="en-US"/>
          </a:p>
        </p:txBody>
      </p:sp>
      <p:sp>
        <p:nvSpPr>
          <p:cNvPr id="3" name="Marcador de pie de página 2">
            <a:extLst>
              <a:ext uri="{FF2B5EF4-FFF2-40B4-BE49-F238E27FC236}">
                <a16:creationId xmlns:a16="http://schemas.microsoft.com/office/drawing/2014/main" id="{61100FBB-B3D4-5002-865F-E502635C17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Marcador de número de diapositiva 3">
            <a:extLst>
              <a:ext uri="{FF2B5EF4-FFF2-40B4-BE49-F238E27FC236}">
                <a16:creationId xmlns:a16="http://schemas.microsoft.com/office/drawing/2014/main" id="{EEDD315A-25A3-429E-4562-BFFE6CCA6747}"/>
              </a:ext>
            </a:extLst>
          </p:cNvPr>
          <p:cNvSpPr>
            <a:spLocks noGrp="1"/>
          </p:cNvSpPr>
          <p:nvPr>
            <p:ph type="sldNum" sz="quarter" idx="12"/>
          </p:nvPr>
        </p:nvSpPr>
        <p:spPr>
          <a:xfrm>
            <a:off x="8610600" y="6356350"/>
            <a:ext cx="2743200" cy="365125"/>
          </a:xfrm>
          <a:prstGeom prst="rect">
            <a:avLst/>
          </a:prstGeom>
        </p:spPr>
        <p:txBody>
          <a:bodyPr/>
          <a:lstStyle/>
          <a:p>
            <a:fld id="{4D2BD7B3-66D8-43C9-A989-73B8F2C816F8}" type="slidenum">
              <a:rPr lang="en-US" smtClean="0"/>
              <a:t>‹Nº›</a:t>
            </a:fld>
            <a:endParaRPr lang="en-US"/>
          </a:p>
        </p:txBody>
      </p:sp>
    </p:spTree>
    <p:extLst>
      <p:ext uri="{BB962C8B-B14F-4D97-AF65-F5344CB8AC3E}">
        <p14:creationId xmlns:p14="http://schemas.microsoft.com/office/powerpoint/2010/main" val="1686467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6DDB2E-E8AB-FB34-9D60-5B00B006E736}"/>
              </a:ext>
            </a:extLst>
          </p:cNvPr>
          <p:cNvSpPr/>
          <p:nvPr userDrawn="1"/>
        </p:nvSpPr>
        <p:spPr>
          <a:xfrm>
            <a:off x="0" y="2"/>
            <a:ext cx="12192000" cy="1066795"/>
          </a:xfrm>
          <a:prstGeom prst="rect">
            <a:avLst/>
          </a:prstGeom>
          <a:gradFill>
            <a:gsLst>
              <a:gs pos="95000">
                <a:srgbClr val="1C2473"/>
              </a:gs>
              <a:gs pos="0">
                <a:srgbClr val="48276F"/>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cxnSp>
        <p:nvCxnSpPr>
          <p:cNvPr id="10" name="Straight Connector 9">
            <a:extLst>
              <a:ext uri="{FF2B5EF4-FFF2-40B4-BE49-F238E27FC236}">
                <a16:creationId xmlns:a16="http://schemas.microsoft.com/office/drawing/2014/main" id="{2C17C4D9-D4B2-1470-1247-916A43C894E9}"/>
              </a:ext>
            </a:extLst>
          </p:cNvPr>
          <p:cNvCxnSpPr>
            <a:cxnSpLocks/>
          </p:cNvCxnSpPr>
          <p:nvPr userDrawn="1"/>
        </p:nvCxnSpPr>
        <p:spPr>
          <a:xfrm>
            <a:off x="204787" y="6222546"/>
            <a:ext cx="11782425" cy="0"/>
          </a:xfrm>
          <a:prstGeom prst="line">
            <a:avLst/>
          </a:prstGeom>
          <a:ln w="6350">
            <a:solidFill>
              <a:srgbClr val="1C2473"/>
            </a:solidFill>
          </a:ln>
        </p:spPr>
        <p:style>
          <a:lnRef idx="2">
            <a:schemeClr val="accent1"/>
          </a:lnRef>
          <a:fillRef idx="0">
            <a:schemeClr val="accent1"/>
          </a:fillRef>
          <a:effectRef idx="1">
            <a:schemeClr val="accent1"/>
          </a:effectRef>
          <a:fontRef idx="minor">
            <a:schemeClr val="tx1"/>
          </a:fontRef>
        </p:style>
      </p:cxnSp>
      <p:pic>
        <p:nvPicPr>
          <p:cNvPr id="14" name="Picture 13" descr="A purple and yellow triangle&#10;&#10;AI-generated content may be incorrect.">
            <a:extLst>
              <a:ext uri="{FF2B5EF4-FFF2-40B4-BE49-F238E27FC236}">
                <a16:creationId xmlns:a16="http://schemas.microsoft.com/office/drawing/2014/main" id="{33D76308-22EE-3513-D2A4-06D2BA5E7E66}"/>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9937750" y="0"/>
            <a:ext cx="2257878" cy="1323972"/>
          </a:xfrm>
          <a:prstGeom prst="rect">
            <a:avLst/>
          </a:prstGeom>
        </p:spPr>
      </p:pic>
    </p:spTree>
    <p:extLst>
      <p:ext uri="{BB962C8B-B14F-4D97-AF65-F5344CB8AC3E}">
        <p14:creationId xmlns:p14="http://schemas.microsoft.com/office/powerpoint/2010/main" val="3914900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re et contenu">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97891E-409D-B519-E73B-B7D5A0346B0A}"/>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r="32720"/>
          <a:stretch/>
        </p:blipFill>
        <p:spPr>
          <a:xfrm>
            <a:off x="7214783" y="0"/>
            <a:ext cx="4977217" cy="6858000"/>
          </a:xfrm>
          <a:prstGeom prst="rect">
            <a:avLst/>
          </a:prstGeom>
        </p:spPr>
      </p:pic>
      <p:sp>
        <p:nvSpPr>
          <p:cNvPr id="6" name="Espace réservé du numéro de diapositive 5">
            <a:extLst>
              <a:ext uri="{FF2B5EF4-FFF2-40B4-BE49-F238E27FC236}">
                <a16:creationId xmlns:a16="http://schemas.microsoft.com/office/drawing/2014/main" id="{4190302B-71B2-D643-89C5-EA6AB80F65F1}"/>
              </a:ext>
            </a:extLst>
          </p:cNvPr>
          <p:cNvSpPr>
            <a:spLocks noGrp="1"/>
          </p:cNvSpPr>
          <p:nvPr>
            <p:ph type="sldNum" sz="quarter" idx="12"/>
          </p:nvPr>
        </p:nvSpPr>
        <p:spPr/>
        <p:txBody>
          <a:bodyPr/>
          <a:lstStyle/>
          <a:p>
            <a:fld id="{4CD10130-D4DB-4DB0-A420-4ED557F3E877}" type="slidenum">
              <a:rPr lang="fr-FR" smtClean="0"/>
              <a:t>‹Nº›</a:t>
            </a:fld>
            <a:endParaRPr lang="fr-FR"/>
          </a:p>
        </p:txBody>
      </p:sp>
      <p:sp>
        <p:nvSpPr>
          <p:cNvPr id="9" name="Titre 1">
            <a:extLst>
              <a:ext uri="{FF2B5EF4-FFF2-40B4-BE49-F238E27FC236}">
                <a16:creationId xmlns:a16="http://schemas.microsoft.com/office/drawing/2014/main" id="{6E00134A-FF32-4148-A10E-6EBB70654BE4}"/>
              </a:ext>
            </a:extLst>
          </p:cNvPr>
          <p:cNvSpPr>
            <a:spLocks noGrp="1"/>
          </p:cNvSpPr>
          <p:nvPr>
            <p:ph type="title" hasCustomPrompt="1"/>
          </p:nvPr>
        </p:nvSpPr>
        <p:spPr>
          <a:xfrm>
            <a:off x="1235075" y="748507"/>
            <a:ext cx="10333038" cy="778668"/>
          </a:xfrm>
        </p:spPr>
        <p:txBody>
          <a:bodyPr/>
          <a:lstStyle>
            <a:lvl1pPr>
              <a:defRPr/>
            </a:lvl1pPr>
          </a:lstStyle>
          <a:p>
            <a:r>
              <a:rPr lang="fr-FR" dirty="0"/>
              <a:t>TITLE SLIDE IN ONE OR TWO LINES</a:t>
            </a:r>
            <a:br>
              <a:rPr lang="fr-FR" dirty="0"/>
            </a:br>
            <a:r>
              <a:rPr lang="fr-FR" dirty="0"/>
              <a:t>(CENTURY GOTHIC 26 PT)</a:t>
            </a:r>
          </a:p>
        </p:txBody>
      </p:sp>
      <p:sp>
        <p:nvSpPr>
          <p:cNvPr id="12" name="Espace réservé du texte 2">
            <a:extLst>
              <a:ext uri="{FF2B5EF4-FFF2-40B4-BE49-F238E27FC236}">
                <a16:creationId xmlns:a16="http://schemas.microsoft.com/office/drawing/2014/main" id="{0B6B17B4-FF07-D449-864A-2C752471F0FC}"/>
              </a:ext>
            </a:extLst>
          </p:cNvPr>
          <p:cNvSpPr>
            <a:spLocks noGrp="1"/>
          </p:cNvSpPr>
          <p:nvPr>
            <p:ph idx="1"/>
          </p:nvPr>
        </p:nvSpPr>
        <p:spPr>
          <a:xfrm>
            <a:off x="1235075" y="1825625"/>
            <a:ext cx="10333038" cy="4037761"/>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1" name="Image 10">
            <a:extLst>
              <a:ext uri="{FF2B5EF4-FFF2-40B4-BE49-F238E27FC236}">
                <a16:creationId xmlns:a16="http://schemas.microsoft.com/office/drawing/2014/main" id="{064B3EDE-9BA2-5641-8E7A-4A025C0F3DE0}"/>
              </a:ext>
            </a:extLst>
          </p:cNvPr>
          <p:cNvPicPr>
            <a:picLocks noChangeAspect="1"/>
          </p:cNvPicPr>
          <p:nvPr/>
        </p:nvPicPr>
        <p:blipFill>
          <a:blip r:embed="rId3"/>
          <a:stretch>
            <a:fillRect/>
          </a:stretch>
        </p:blipFill>
        <p:spPr>
          <a:xfrm>
            <a:off x="10356850" y="6250322"/>
            <a:ext cx="1319260" cy="410400"/>
          </a:xfrm>
          <a:prstGeom prst="rect">
            <a:avLst/>
          </a:prstGeom>
        </p:spPr>
      </p:pic>
      <p:pic>
        <p:nvPicPr>
          <p:cNvPr id="2" name="Picture 4">
            <a:extLst>
              <a:ext uri="{FF2B5EF4-FFF2-40B4-BE49-F238E27FC236}">
                <a16:creationId xmlns:a16="http://schemas.microsoft.com/office/drawing/2014/main" id="{FE2A62E2-9A03-F9CA-EA65-85F45744D62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356849" y="171588"/>
            <a:ext cx="1207533" cy="368968"/>
          </a:xfrm>
          <a:prstGeom prst="rect">
            <a:avLst/>
          </a:prstGeom>
        </p:spPr>
      </p:pic>
      <p:sp>
        <p:nvSpPr>
          <p:cNvPr id="7" name="TextBox 6">
            <a:extLst>
              <a:ext uri="{FF2B5EF4-FFF2-40B4-BE49-F238E27FC236}">
                <a16:creationId xmlns:a16="http://schemas.microsoft.com/office/drawing/2014/main" id="{0D3CB172-5FE2-3B23-6AFE-28EFF478570E}"/>
              </a:ext>
            </a:extLst>
          </p:cNvPr>
          <p:cNvSpPr txBox="1"/>
          <p:nvPr userDrawn="1"/>
        </p:nvSpPr>
        <p:spPr>
          <a:xfrm>
            <a:off x="4857346" y="6657796"/>
            <a:ext cx="6786562" cy="215444"/>
          </a:xfrm>
          <a:prstGeom prst="rect">
            <a:avLst/>
          </a:prstGeom>
          <a:noFill/>
        </p:spPr>
        <p:txBody>
          <a:bodyPr wrap="square" rtlCol="0">
            <a:spAutoFit/>
          </a:bodyPr>
          <a:lstStyle/>
          <a:p>
            <a:pPr algn="r"/>
            <a:r>
              <a:rPr lang="en-US" sz="800" b="1" dirty="0">
                <a:solidFill>
                  <a:schemeClr val="accent1"/>
                </a:solidFill>
                <a:latin typeface="Century Gothic" panose="020B0502020202020204" pitchFamily="34" charset="0"/>
              </a:rPr>
              <a:t>This educational meeting is organized and fully funded by Servier. Date of preparation: August 2024</a:t>
            </a:r>
          </a:p>
        </p:txBody>
      </p:sp>
      <p:sp>
        <p:nvSpPr>
          <p:cNvPr id="4" name="Text Placeholder 13">
            <a:extLst>
              <a:ext uri="{FF2B5EF4-FFF2-40B4-BE49-F238E27FC236}">
                <a16:creationId xmlns:a16="http://schemas.microsoft.com/office/drawing/2014/main" id="{1BB32A98-344F-3D7A-6FFF-88AE40C2ABB1}"/>
              </a:ext>
            </a:extLst>
          </p:cNvPr>
          <p:cNvSpPr>
            <a:spLocks noGrp="1"/>
          </p:cNvSpPr>
          <p:nvPr>
            <p:ph type="body" sz="quarter" idx="13" hasCustomPrompt="1"/>
          </p:nvPr>
        </p:nvSpPr>
        <p:spPr>
          <a:xfrm>
            <a:off x="1095375" y="6284913"/>
            <a:ext cx="9261475" cy="371475"/>
          </a:xfrm>
        </p:spPr>
        <p:txBody>
          <a:bodyPr anchor="b"/>
          <a:lstStyle>
            <a:lvl1pPr marL="0" indent="0">
              <a:buNone/>
              <a:defRPr sz="800" b="1"/>
            </a:lvl1pPr>
          </a:lstStyle>
          <a:p>
            <a:pPr lvl="0"/>
            <a:r>
              <a:rPr lang="en-GB"/>
              <a:t>Footer content</a:t>
            </a:r>
          </a:p>
        </p:txBody>
      </p:sp>
    </p:spTree>
    <p:extLst>
      <p:ext uri="{BB962C8B-B14F-4D97-AF65-F5344CB8AC3E}">
        <p14:creationId xmlns:p14="http://schemas.microsoft.com/office/powerpoint/2010/main" val="13845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11" name="Picture 10" descr="Background pattern&#10;&#10;Description automatically generated">
            <a:extLst>
              <a:ext uri="{FF2B5EF4-FFF2-40B4-BE49-F238E27FC236}">
                <a16:creationId xmlns:a16="http://schemas.microsoft.com/office/drawing/2014/main" id="{ADBD3FB4-5418-AB29-2406-473C037EA9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A1B9DE9-2328-7BEF-328D-BE5CA4952A1F}"/>
              </a:ext>
            </a:extLst>
          </p:cNvPr>
          <p:cNvSpPr>
            <a:spLocks noGrp="1"/>
          </p:cNvSpPr>
          <p:nvPr>
            <p:ph type="title"/>
          </p:nvPr>
        </p:nvSpPr>
        <p:spPr/>
        <p:txBody>
          <a:bodyPr/>
          <a:lstStyle/>
          <a:p>
            <a:r>
              <a:rPr lang="en-US"/>
              <a:t>Click to edit Master title style</a:t>
            </a:r>
          </a:p>
        </p:txBody>
      </p:sp>
      <p:grpSp>
        <p:nvGrpSpPr>
          <p:cNvPr id="8" name="Group 7">
            <a:extLst>
              <a:ext uri="{FF2B5EF4-FFF2-40B4-BE49-F238E27FC236}">
                <a16:creationId xmlns:a16="http://schemas.microsoft.com/office/drawing/2014/main" id="{AB9EB1EC-D9BA-F9BF-121E-BCF896371C02}"/>
              </a:ext>
            </a:extLst>
          </p:cNvPr>
          <p:cNvGrpSpPr/>
          <p:nvPr userDrawn="1"/>
        </p:nvGrpSpPr>
        <p:grpSpPr>
          <a:xfrm>
            <a:off x="10055101" y="6077940"/>
            <a:ext cx="1812330" cy="439542"/>
            <a:chOff x="538257" y="2081257"/>
            <a:chExt cx="11118023" cy="2696441"/>
          </a:xfrm>
        </p:grpSpPr>
        <p:sp>
          <p:nvSpPr>
            <p:cNvPr id="9" name="Freeform: Shape 8">
              <a:extLst>
                <a:ext uri="{FF2B5EF4-FFF2-40B4-BE49-F238E27FC236}">
                  <a16:creationId xmlns:a16="http://schemas.microsoft.com/office/drawing/2014/main" id="{F0303B13-EB06-6868-9504-AE0DDCCA7E7A}"/>
                </a:ext>
              </a:extLst>
            </p:cNvPr>
            <p:cNvSpPr/>
            <p:nvPr/>
          </p:nvSpPr>
          <p:spPr>
            <a:xfrm>
              <a:off x="538257" y="3548728"/>
              <a:ext cx="9023603" cy="1212056"/>
            </a:xfrm>
            <a:custGeom>
              <a:avLst/>
              <a:gdLst>
                <a:gd name="connsiteX0" fmla="*/ 353854 w 9023603"/>
                <a:gd name="connsiteY0" fmla="*/ 695610 h 1212056"/>
                <a:gd name="connsiteX1" fmla="*/ 536924 w 9023603"/>
                <a:gd name="connsiteY1" fmla="*/ 198596 h 1212056"/>
                <a:gd name="connsiteX2" fmla="*/ 711327 w 9023603"/>
                <a:gd name="connsiteY2" fmla="*/ 695610 h 1212056"/>
                <a:gd name="connsiteX3" fmla="*/ 889064 w 9023603"/>
                <a:gd name="connsiteY3" fmla="*/ 1196340 h 1212056"/>
                <a:gd name="connsiteX4" fmla="*/ 1057275 w 9023603"/>
                <a:gd name="connsiteY4" fmla="*/ 1196340 h 1212056"/>
                <a:gd name="connsiteX5" fmla="*/ 621411 w 9023603"/>
                <a:gd name="connsiteY5" fmla="*/ 190 h 1212056"/>
                <a:gd name="connsiteX6" fmla="*/ 455486 w 9023603"/>
                <a:gd name="connsiteY6" fmla="*/ 190 h 1212056"/>
                <a:gd name="connsiteX7" fmla="*/ 0 w 9023603"/>
                <a:gd name="connsiteY7" fmla="*/ 1196340 h 1212056"/>
                <a:gd name="connsiteX8" fmla="*/ 169164 w 9023603"/>
                <a:gd name="connsiteY8" fmla="*/ 1196340 h 1212056"/>
                <a:gd name="connsiteX9" fmla="*/ 302514 w 9023603"/>
                <a:gd name="connsiteY9" fmla="*/ 829532 h 1212056"/>
                <a:gd name="connsiteX10" fmla="*/ 758857 w 9023603"/>
                <a:gd name="connsiteY10" fmla="*/ 829532 h 1212056"/>
                <a:gd name="connsiteX11" fmla="*/ 1685258 w 9023603"/>
                <a:gd name="connsiteY11" fmla="*/ 942975 h 1212056"/>
                <a:gd name="connsiteX12" fmla="*/ 1471041 w 9023603"/>
                <a:gd name="connsiteY12" fmla="*/ 1092327 h 1212056"/>
                <a:gd name="connsiteX13" fmla="*/ 1248061 w 9023603"/>
                <a:gd name="connsiteY13" fmla="*/ 991171 h 1212056"/>
                <a:gd name="connsiteX14" fmla="*/ 1086707 w 9023603"/>
                <a:gd name="connsiteY14" fmla="*/ 1019746 h 1212056"/>
                <a:gd name="connsiteX15" fmla="*/ 1464374 w 9023603"/>
                <a:gd name="connsiteY15" fmla="*/ 1209770 h 1212056"/>
                <a:gd name="connsiteX16" fmla="*/ 1844897 w 9023603"/>
                <a:gd name="connsiteY16" fmla="*/ 924020 h 1212056"/>
                <a:gd name="connsiteX17" fmla="*/ 1469231 w 9023603"/>
                <a:gd name="connsiteY17" fmla="*/ 642651 h 1212056"/>
                <a:gd name="connsiteX18" fmla="*/ 1258253 w 9023603"/>
                <a:gd name="connsiteY18" fmla="*/ 501205 h 1212056"/>
                <a:gd name="connsiteX19" fmla="*/ 1437799 w 9023603"/>
                <a:gd name="connsiteY19" fmla="*/ 369093 h 1212056"/>
                <a:gd name="connsiteX20" fmla="*/ 1644396 w 9023603"/>
                <a:gd name="connsiteY20" fmla="*/ 485298 h 1212056"/>
                <a:gd name="connsiteX21" fmla="*/ 1786128 w 9023603"/>
                <a:gd name="connsiteY21" fmla="*/ 426339 h 1212056"/>
                <a:gd name="connsiteX22" fmla="*/ 1455134 w 9023603"/>
                <a:gd name="connsiteY22" fmla="*/ 251936 h 1212056"/>
                <a:gd name="connsiteX23" fmla="*/ 1105567 w 9023603"/>
                <a:gd name="connsiteY23" fmla="*/ 520350 h 1212056"/>
                <a:gd name="connsiteX24" fmla="*/ 1421702 w 9023603"/>
                <a:gd name="connsiteY24" fmla="*/ 778192 h 1212056"/>
                <a:gd name="connsiteX25" fmla="*/ 1685258 w 9023603"/>
                <a:gd name="connsiteY25" fmla="*/ 942975 h 1212056"/>
                <a:gd name="connsiteX26" fmla="*/ 2179892 w 9023603"/>
                <a:gd name="connsiteY26" fmla="*/ 0 h 1212056"/>
                <a:gd name="connsiteX27" fmla="*/ 2022539 w 9023603"/>
                <a:gd name="connsiteY27" fmla="*/ 65627 h 1212056"/>
                <a:gd name="connsiteX28" fmla="*/ 2022539 w 9023603"/>
                <a:gd name="connsiteY28" fmla="*/ 286511 h 1212056"/>
                <a:gd name="connsiteX29" fmla="*/ 1878330 w 9023603"/>
                <a:gd name="connsiteY29" fmla="*/ 286511 h 1212056"/>
                <a:gd name="connsiteX30" fmla="*/ 1878330 w 9023603"/>
                <a:gd name="connsiteY30" fmla="*/ 413670 h 1212056"/>
                <a:gd name="connsiteX31" fmla="*/ 2022539 w 9023603"/>
                <a:gd name="connsiteY31" fmla="*/ 413670 h 1212056"/>
                <a:gd name="connsiteX32" fmla="*/ 2022539 w 9023603"/>
                <a:gd name="connsiteY32" fmla="*/ 997743 h 1212056"/>
                <a:gd name="connsiteX33" fmla="*/ 2197227 w 9023603"/>
                <a:gd name="connsiteY33" fmla="*/ 1202245 h 1212056"/>
                <a:gd name="connsiteX34" fmla="*/ 2345055 w 9023603"/>
                <a:gd name="connsiteY34" fmla="*/ 1186910 h 1212056"/>
                <a:gd name="connsiteX35" fmla="*/ 2345055 w 9023603"/>
                <a:gd name="connsiteY35" fmla="*/ 1061180 h 1212056"/>
                <a:gd name="connsiteX36" fmla="*/ 2245233 w 9023603"/>
                <a:gd name="connsiteY36" fmla="*/ 1082135 h 1212056"/>
                <a:gd name="connsiteX37" fmla="*/ 2179892 w 9023603"/>
                <a:gd name="connsiteY37" fmla="*/ 928973 h 1212056"/>
                <a:gd name="connsiteX38" fmla="*/ 2179892 w 9023603"/>
                <a:gd name="connsiteY38" fmla="*/ 413861 h 1212056"/>
                <a:gd name="connsiteX39" fmla="*/ 2345055 w 9023603"/>
                <a:gd name="connsiteY39" fmla="*/ 413861 h 1212056"/>
                <a:gd name="connsiteX40" fmla="*/ 2345055 w 9023603"/>
                <a:gd name="connsiteY40" fmla="*/ 286702 h 1212056"/>
                <a:gd name="connsiteX41" fmla="*/ 2179892 w 9023603"/>
                <a:gd name="connsiteY41" fmla="*/ 286702 h 1212056"/>
                <a:gd name="connsiteX42" fmla="*/ 2482977 w 9023603"/>
                <a:gd name="connsiteY42" fmla="*/ 286511 h 1212056"/>
                <a:gd name="connsiteX43" fmla="*/ 2482977 w 9023603"/>
                <a:gd name="connsiteY43" fmla="*/ 1196149 h 1212056"/>
                <a:gd name="connsiteX44" fmla="*/ 2635377 w 9023603"/>
                <a:gd name="connsiteY44" fmla="*/ 1196149 h 1212056"/>
                <a:gd name="connsiteX45" fmla="*/ 2635377 w 9023603"/>
                <a:gd name="connsiteY45" fmla="*/ 778002 h 1212056"/>
                <a:gd name="connsiteX46" fmla="*/ 2673953 w 9023603"/>
                <a:gd name="connsiteY46" fmla="*/ 541782 h 1212056"/>
                <a:gd name="connsiteX47" fmla="*/ 2946654 w 9023603"/>
                <a:gd name="connsiteY47" fmla="*/ 429482 h 1212056"/>
                <a:gd name="connsiteX48" fmla="*/ 2946654 w 9023603"/>
                <a:gd name="connsiteY48" fmla="*/ 271843 h 1212056"/>
                <a:gd name="connsiteX49" fmla="*/ 2635377 w 9023603"/>
                <a:gd name="connsiteY49" fmla="*/ 449294 h 1212056"/>
                <a:gd name="connsiteX50" fmla="*/ 2635377 w 9023603"/>
                <a:gd name="connsiteY50" fmla="*/ 286702 h 1212056"/>
                <a:gd name="connsiteX51" fmla="*/ 3849624 w 9023603"/>
                <a:gd name="connsiteY51" fmla="*/ 285 h 1212056"/>
                <a:gd name="connsiteX52" fmla="*/ 3849624 w 9023603"/>
                <a:gd name="connsiteY52" fmla="*/ 148018 h 1212056"/>
                <a:gd name="connsiteX53" fmla="*/ 4529423 w 9023603"/>
                <a:gd name="connsiteY53" fmla="*/ 148018 h 1212056"/>
                <a:gd name="connsiteX54" fmla="*/ 3849148 w 9023603"/>
                <a:gd name="connsiteY54" fmla="*/ 1040987 h 1212056"/>
                <a:gd name="connsiteX55" fmla="*/ 3849148 w 9023603"/>
                <a:gd name="connsiteY55" fmla="*/ 1196530 h 1212056"/>
                <a:gd name="connsiteX56" fmla="*/ 4727829 w 9023603"/>
                <a:gd name="connsiteY56" fmla="*/ 1196530 h 1212056"/>
                <a:gd name="connsiteX57" fmla="*/ 4727829 w 9023603"/>
                <a:gd name="connsiteY57" fmla="*/ 1052893 h 1212056"/>
                <a:gd name="connsiteX58" fmla="*/ 4033742 w 9023603"/>
                <a:gd name="connsiteY58" fmla="*/ 1052893 h 1212056"/>
                <a:gd name="connsiteX59" fmla="*/ 4710684 w 9023603"/>
                <a:gd name="connsiteY59" fmla="*/ 149637 h 1212056"/>
                <a:gd name="connsiteX60" fmla="*/ 4710684 w 9023603"/>
                <a:gd name="connsiteY60" fmla="*/ 476 h 1212056"/>
                <a:gd name="connsiteX61" fmla="*/ 5684139 w 9023603"/>
                <a:gd name="connsiteY61" fmla="*/ 286511 h 1212056"/>
                <a:gd name="connsiteX62" fmla="*/ 5684139 w 9023603"/>
                <a:gd name="connsiteY62" fmla="*/ 1196149 h 1212056"/>
                <a:gd name="connsiteX63" fmla="*/ 5836539 w 9023603"/>
                <a:gd name="connsiteY63" fmla="*/ 1196149 h 1212056"/>
                <a:gd name="connsiteX64" fmla="*/ 5836539 w 9023603"/>
                <a:gd name="connsiteY64" fmla="*/ 680466 h 1212056"/>
                <a:gd name="connsiteX65" fmla="*/ 5903977 w 9023603"/>
                <a:gd name="connsiteY65" fmla="*/ 476916 h 1212056"/>
                <a:gd name="connsiteX66" fmla="*/ 6077617 w 9023603"/>
                <a:gd name="connsiteY66" fmla="*/ 407955 h 1212056"/>
                <a:gd name="connsiteX67" fmla="*/ 6272403 w 9023603"/>
                <a:gd name="connsiteY67" fmla="*/ 532638 h 1212056"/>
                <a:gd name="connsiteX68" fmla="*/ 6281928 w 9023603"/>
                <a:gd name="connsiteY68" fmla="*/ 682275 h 1212056"/>
                <a:gd name="connsiteX69" fmla="*/ 6281928 w 9023603"/>
                <a:gd name="connsiteY69" fmla="*/ 1196625 h 1212056"/>
                <a:gd name="connsiteX70" fmla="*/ 6434328 w 9023603"/>
                <a:gd name="connsiteY70" fmla="*/ 1196625 h 1212056"/>
                <a:gd name="connsiteX71" fmla="*/ 6434328 w 9023603"/>
                <a:gd name="connsiteY71" fmla="*/ 657320 h 1212056"/>
                <a:gd name="connsiteX72" fmla="*/ 6418803 w 9023603"/>
                <a:gd name="connsiteY72" fmla="*/ 471106 h 1212056"/>
                <a:gd name="connsiteX73" fmla="*/ 6120003 w 9023603"/>
                <a:gd name="connsiteY73" fmla="*/ 263175 h 1212056"/>
                <a:gd name="connsiteX74" fmla="*/ 5836539 w 9023603"/>
                <a:gd name="connsiteY74" fmla="*/ 425100 h 1212056"/>
                <a:gd name="connsiteX75" fmla="*/ 5836539 w 9023603"/>
                <a:gd name="connsiteY75" fmla="*/ 286702 h 1212056"/>
                <a:gd name="connsiteX76" fmla="*/ 8054626 w 9023603"/>
                <a:gd name="connsiteY76" fmla="*/ 975931 h 1212056"/>
                <a:gd name="connsiteX77" fmla="*/ 7845076 w 9023603"/>
                <a:gd name="connsiteY77" fmla="*/ 1094708 h 1212056"/>
                <a:gd name="connsiteX78" fmla="*/ 7570280 w 9023603"/>
                <a:gd name="connsiteY78" fmla="*/ 730281 h 1212056"/>
                <a:gd name="connsiteX79" fmla="*/ 7835646 w 9023603"/>
                <a:gd name="connsiteY79" fmla="*/ 363855 h 1212056"/>
                <a:gd name="connsiteX80" fmla="*/ 8047578 w 9023603"/>
                <a:gd name="connsiteY80" fmla="*/ 492347 h 1212056"/>
                <a:gd name="connsiteX81" fmla="*/ 8190453 w 9023603"/>
                <a:gd name="connsiteY81" fmla="*/ 432625 h 1212056"/>
                <a:gd name="connsiteX82" fmla="*/ 7829836 w 9023603"/>
                <a:gd name="connsiteY82" fmla="*/ 251650 h 1212056"/>
                <a:gd name="connsiteX83" fmla="*/ 7400354 w 9023603"/>
                <a:gd name="connsiteY83" fmla="*/ 741616 h 1212056"/>
                <a:gd name="connsiteX84" fmla="*/ 7843076 w 9023603"/>
                <a:gd name="connsiteY84" fmla="*/ 1211675 h 1212056"/>
                <a:gd name="connsiteX85" fmla="*/ 8189690 w 9023603"/>
                <a:gd name="connsiteY85" fmla="*/ 1032224 h 1212056"/>
                <a:gd name="connsiteX86" fmla="*/ 4947190 w 9023603"/>
                <a:gd name="connsiteY86" fmla="*/ 647033 h 1212056"/>
                <a:gd name="connsiteX87" fmla="*/ 5429250 w 9023603"/>
                <a:gd name="connsiteY87" fmla="*/ 647033 h 1212056"/>
                <a:gd name="connsiteX88" fmla="*/ 5187220 w 9023603"/>
                <a:gd name="connsiteY88" fmla="*/ 368903 h 1212056"/>
                <a:gd name="connsiteX89" fmla="*/ 4947190 w 9023603"/>
                <a:gd name="connsiteY89" fmla="*/ 647033 h 1212056"/>
                <a:gd name="connsiteX90" fmla="*/ 5554885 w 9023603"/>
                <a:gd name="connsiteY90" fmla="*/ 1022127 h 1212056"/>
                <a:gd name="connsiteX91" fmla="*/ 5204555 w 9023603"/>
                <a:gd name="connsiteY91" fmla="*/ 1212056 h 1212056"/>
                <a:gd name="connsiteX92" fmla="*/ 4781455 w 9023603"/>
                <a:gd name="connsiteY92" fmla="*/ 723804 h 1212056"/>
                <a:gd name="connsiteX93" fmla="*/ 5198650 w 9023603"/>
                <a:gd name="connsiteY93" fmla="*/ 251745 h 1212056"/>
                <a:gd name="connsiteX94" fmla="*/ 5579650 w 9023603"/>
                <a:gd name="connsiteY94" fmla="*/ 572262 h 1212056"/>
                <a:gd name="connsiteX95" fmla="*/ 5596700 w 9023603"/>
                <a:gd name="connsiteY95" fmla="*/ 756570 h 1212056"/>
                <a:gd name="connsiteX96" fmla="*/ 4943475 w 9023603"/>
                <a:gd name="connsiteY96" fmla="*/ 756570 h 1212056"/>
                <a:gd name="connsiteX97" fmla="*/ 5218081 w 9023603"/>
                <a:gd name="connsiteY97" fmla="*/ 1097184 h 1212056"/>
                <a:gd name="connsiteX98" fmla="*/ 5406771 w 9023603"/>
                <a:gd name="connsiteY98" fmla="*/ 993457 h 1212056"/>
                <a:gd name="connsiteX99" fmla="*/ 6681978 w 9023603"/>
                <a:gd name="connsiteY99" fmla="*/ 647033 h 1212056"/>
                <a:gd name="connsiteX100" fmla="*/ 7164039 w 9023603"/>
                <a:gd name="connsiteY100" fmla="*/ 647033 h 1212056"/>
                <a:gd name="connsiteX101" fmla="*/ 6922008 w 9023603"/>
                <a:gd name="connsiteY101" fmla="*/ 368903 h 1212056"/>
                <a:gd name="connsiteX102" fmla="*/ 6681978 w 9023603"/>
                <a:gd name="connsiteY102" fmla="*/ 647033 h 1212056"/>
                <a:gd name="connsiteX103" fmla="*/ 7289769 w 9023603"/>
                <a:gd name="connsiteY103" fmla="*/ 1022127 h 1212056"/>
                <a:gd name="connsiteX104" fmla="*/ 6939153 w 9023603"/>
                <a:gd name="connsiteY104" fmla="*/ 1212056 h 1212056"/>
                <a:gd name="connsiteX105" fmla="*/ 6516529 w 9023603"/>
                <a:gd name="connsiteY105" fmla="*/ 723804 h 1212056"/>
                <a:gd name="connsiteX106" fmla="*/ 6933438 w 9023603"/>
                <a:gd name="connsiteY106" fmla="*/ 251745 h 1212056"/>
                <a:gd name="connsiteX107" fmla="*/ 7314438 w 9023603"/>
                <a:gd name="connsiteY107" fmla="*/ 572262 h 1212056"/>
                <a:gd name="connsiteX108" fmla="*/ 7331583 w 9023603"/>
                <a:gd name="connsiteY108" fmla="*/ 756570 h 1212056"/>
                <a:gd name="connsiteX109" fmla="*/ 6677883 w 9023603"/>
                <a:gd name="connsiteY109" fmla="*/ 756570 h 1212056"/>
                <a:gd name="connsiteX110" fmla="*/ 6952679 w 9023603"/>
                <a:gd name="connsiteY110" fmla="*/ 1097184 h 1212056"/>
                <a:gd name="connsiteX111" fmla="*/ 7141369 w 9023603"/>
                <a:gd name="connsiteY111" fmla="*/ 993457 h 1212056"/>
                <a:gd name="connsiteX112" fmla="*/ 9023318 w 9023603"/>
                <a:gd name="connsiteY112" fmla="*/ 1196340 h 1212056"/>
                <a:gd name="connsiteX113" fmla="*/ 8864441 w 9023603"/>
                <a:gd name="connsiteY113" fmla="*/ 1197102 h 1212056"/>
                <a:gd name="connsiteX114" fmla="*/ 8846344 w 9023603"/>
                <a:gd name="connsiteY114" fmla="*/ 1062990 h 1212056"/>
                <a:gd name="connsiteX115" fmla="*/ 8541544 w 9023603"/>
                <a:gd name="connsiteY115" fmla="*/ 1209770 h 1212056"/>
                <a:gd name="connsiteX116" fmla="*/ 8233887 w 9023603"/>
                <a:gd name="connsiteY116" fmla="*/ 951357 h 1212056"/>
                <a:gd name="connsiteX117" fmla="*/ 8274939 w 9023603"/>
                <a:gd name="connsiteY117" fmla="*/ 814768 h 1212056"/>
                <a:gd name="connsiteX118" fmla="*/ 8694039 w 9023603"/>
                <a:gd name="connsiteY118" fmla="*/ 655034 h 1212056"/>
                <a:gd name="connsiteX119" fmla="*/ 8837962 w 9023603"/>
                <a:gd name="connsiteY119" fmla="*/ 643604 h 1212056"/>
                <a:gd name="connsiteX120" fmla="*/ 8837962 w 9023603"/>
                <a:gd name="connsiteY120" fmla="*/ 620649 h 1212056"/>
                <a:gd name="connsiteX121" fmla="*/ 8634984 w 9023603"/>
                <a:gd name="connsiteY121" fmla="*/ 368807 h 1212056"/>
                <a:gd name="connsiteX122" fmla="*/ 8449342 w 9023603"/>
                <a:gd name="connsiteY122" fmla="*/ 486536 h 1212056"/>
                <a:gd name="connsiteX123" fmla="*/ 8308944 w 9023603"/>
                <a:gd name="connsiteY123" fmla="*/ 427863 h 1212056"/>
                <a:gd name="connsiteX124" fmla="*/ 8316278 w 9023603"/>
                <a:gd name="connsiteY124" fmla="*/ 413004 h 1212056"/>
                <a:gd name="connsiteX125" fmla="*/ 8629459 w 9023603"/>
                <a:gd name="connsiteY125" fmla="*/ 251650 h 1212056"/>
                <a:gd name="connsiteX126" fmla="*/ 8893969 w 9023603"/>
                <a:gd name="connsiteY126" fmla="*/ 328517 h 1212056"/>
                <a:gd name="connsiteX127" fmla="*/ 8992552 w 9023603"/>
                <a:gd name="connsiteY127" fmla="*/ 556545 h 1212056"/>
                <a:gd name="connsiteX128" fmla="*/ 8998839 w 9023603"/>
                <a:gd name="connsiteY128" fmla="*/ 1023270 h 1212056"/>
                <a:gd name="connsiteX129" fmla="*/ 9023604 w 9023603"/>
                <a:gd name="connsiteY129" fmla="*/ 1196340 h 1212056"/>
                <a:gd name="connsiteX130" fmla="*/ 8814625 w 9023603"/>
                <a:gd name="connsiteY130" fmla="*/ 945546 h 1212056"/>
                <a:gd name="connsiteX131" fmla="*/ 8839486 w 9023603"/>
                <a:gd name="connsiteY131" fmla="*/ 741711 h 1212056"/>
                <a:gd name="connsiteX132" fmla="*/ 8601361 w 9023603"/>
                <a:gd name="connsiteY132" fmla="*/ 783907 h 1212056"/>
                <a:gd name="connsiteX133" fmla="*/ 8403717 w 9023603"/>
                <a:gd name="connsiteY133" fmla="*/ 947547 h 1212056"/>
                <a:gd name="connsiteX134" fmla="*/ 8574500 w 9023603"/>
                <a:gd name="connsiteY134" fmla="*/ 1082135 h 1212056"/>
                <a:gd name="connsiteX135" fmla="*/ 8814911 w 9023603"/>
                <a:gd name="connsiteY135" fmla="*/ 945546 h 1212056"/>
                <a:gd name="connsiteX136" fmla="*/ 3741611 w 9023603"/>
                <a:gd name="connsiteY136" fmla="*/ 1196340 h 1212056"/>
                <a:gd name="connsiteX137" fmla="*/ 3582829 w 9023603"/>
                <a:gd name="connsiteY137" fmla="*/ 1197102 h 1212056"/>
                <a:gd name="connsiteX138" fmla="*/ 3564636 w 9023603"/>
                <a:gd name="connsiteY138" fmla="*/ 1062990 h 1212056"/>
                <a:gd name="connsiteX139" fmla="*/ 3260312 w 9023603"/>
                <a:gd name="connsiteY139" fmla="*/ 1209770 h 1212056"/>
                <a:gd name="connsiteX140" fmla="*/ 2952369 w 9023603"/>
                <a:gd name="connsiteY140" fmla="*/ 951357 h 1212056"/>
                <a:gd name="connsiteX141" fmla="*/ 2992660 w 9023603"/>
                <a:gd name="connsiteY141" fmla="*/ 814768 h 1212056"/>
                <a:gd name="connsiteX142" fmla="*/ 3411760 w 9023603"/>
                <a:gd name="connsiteY142" fmla="*/ 655034 h 1212056"/>
                <a:gd name="connsiteX143" fmla="*/ 3555683 w 9023603"/>
                <a:gd name="connsiteY143" fmla="*/ 643318 h 1212056"/>
                <a:gd name="connsiteX144" fmla="*/ 3555683 w 9023603"/>
                <a:gd name="connsiteY144" fmla="*/ 620363 h 1212056"/>
                <a:gd name="connsiteX145" fmla="*/ 3352991 w 9023603"/>
                <a:gd name="connsiteY145" fmla="*/ 368522 h 1212056"/>
                <a:gd name="connsiteX146" fmla="*/ 3167063 w 9023603"/>
                <a:gd name="connsiteY146" fmla="*/ 486251 h 1212056"/>
                <a:gd name="connsiteX147" fmla="*/ 3026664 w 9023603"/>
                <a:gd name="connsiteY147" fmla="*/ 427577 h 1212056"/>
                <a:gd name="connsiteX148" fmla="*/ 3033998 w 9023603"/>
                <a:gd name="connsiteY148" fmla="*/ 412718 h 1212056"/>
                <a:gd name="connsiteX149" fmla="*/ 3347371 w 9023603"/>
                <a:gd name="connsiteY149" fmla="*/ 251364 h 1212056"/>
                <a:gd name="connsiteX150" fmla="*/ 3611595 w 9023603"/>
                <a:gd name="connsiteY150" fmla="*/ 328231 h 1212056"/>
                <a:gd name="connsiteX151" fmla="*/ 3710750 w 9023603"/>
                <a:gd name="connsiteY151" fmla="*/ 556260 h 1212056"/>
                <a:gd name="connsiteX152" fmla="*/ 3716560 w 9023603"/>
                <a:gd name="connsiteY152" fmla="*/ 1022984 h 1212056"/>
                <a:gd name="connsiteX153" fmla="*/ 3741611 w 9023603"/>
                <a:gd name="connsiteY153" fmla="*/ 1196340 h 1212056"/>
                <a:gd name="connsiteX154" fmla="*/ 3532728 w 9023603"/>
                <a:gd name="connsiteY154" fmla="*/ 945546 h 1212056"/>
                <a:gd name="connsiteX155" fmla="*/ 3557778 w 9023603"/>
                <a:gd name="connsiteY155" fmla="*/ 741711 h 1212056"/>
                <a:gd name="connsiteX156" fmla="*/ 3319653 w 9023603"/>
                <a:gd name="connsiteY156" fmla="*/ 783907 h 1212056"/>
                <a:gd name="connsiteX157" fmla="*/ 3121819 w 9023603"/>
                <a:gd name="connsiteY157" fmla="*/ 947547 h 1212056"/>
                <a:gd name="connsiteX158" fmla="*/ 3293269 w 9023603"/>
                <a:gd name="connsiteY158" fmla="*/ 1082135 h 1212056"/>
                <a:gd name="connsiteX159" fmla="*/ 3532728 w 9023603"/>
                <a:gd name="connsiteY159" fmla="*/ 945546 h 1212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9023603" h="1212056">
                  <a:moveTo>
                    <a:pt x="353854" y="695610"/>
                  </a:moveTo>
                  <a:lnTo>
                    <a:pt x="536924" y="198596"/>
                  </a:lnTo>
                  <a:lnTo>
                    <a:pt x="711327" y="695610"/>
                  </a:lnTo>
                  <a:close/>
                  <a:moveTo>
                    <a:pt x="889064" y="1196340"/>
                  </a:moveTo>
                  <a:lnTo>
                    <a:pt x="1057275" y="1196340"/>
                  </a:lnTo>
                  <a:lnTo>
                    <a:pt x="621411" y="190"/>
                  </a:lnTo>
                  <a:lnTo>
                    <a:pt x="455486" y="190"/>
                  </a:lnTo>
                  <a:lnTo>
                    <a:pt x="0" y="1196340"/>
                  </a:lnTo>
                  <a:lnTo>
                    <a:pt x="169164" y="1196340"/>
                  </a:lnTo>
                  <a:lnTo>
                    <a:pt x="302514" y="829532"/>
                  </a:lnTo>
                  <a:lnTo>
                    <a:pt x="758857" y="829532"/>
                  </a:lnTo>
                  <a:close/>
                  <a:moveTo>
                    <a:pt x="1685258" y="942975"/>
                  </a:moveTo>
                  <a:cubicBezTo>
                    <a:pt x="1685258" y="1040511"/>
                    <a:pt x="1606106" y="1092327"/>
                    <a:pt x="1471041" y="1092327"/>
                  </a:cubicBezTo>
                  <a:cubicBezTo>
                    <a:pt x="1361980" y="1092327"/>
                    <a:pt x="1288733" y="1061656"/>
                    <a:pt x="1248061" y="991171"/>
                  </a:cubicBezTo>
                  <a:lnTo>
                    <a:pt x="1086707" y="1019746"/>
                  </a:lnTo>
                  <a:cubicBezTo>
                    <a:pt x="1149477" y="1148238"/>
                    <a:pt x="1280255" y="1209770"/>
                    <a:pt x="1464374" y="1209770"/>
                  </a:cubicBezTo>
                  <a:cubicBezTo>
                    <a:pt x="1714310" y="1209770"/>
                    <a:pt x="1844897" y="1071372"/>
                    <a:pt x="1844897" y="924020"/>
                  </a:cubicBezTo>
                  <a:cubicBezTo>
                    <a:pt x="1844897" y="734568"/>
                    <a:pt x="1670209" y="683228"/>
                    <a:pt x="1469231" y="642651"/>
                  </a:cubicBezTo>
                  <a:cubicBezTo>
                    <a:pt x="1372172" y="623601"/>
                    <a:pt x="1258253" y="587216"/>
                    <a:pt x="1258253" y="501205"/>
                  </a:cubicBezTo>
                  <a:cubicBezTo>
                    <a:pt x="1258253" y="439864"/>
                    <a:pt x="1318070" y="369093"/>
                    <a:pt x="1437799" y="369093"/>
                  </a:cubicBezTo>
                  <a:cubicBezTo>
                    <a:pt x="1560100" y="369093"/>
                    <a:pt x="1633157" y="452342"/>
                    <a:pt x="1644396" y="485298"/>
                  </a:cubicBezTo>
                  <a:lnTo>
                    <a:pt x="1786128" y="426339"/>
                  </a:lnTo>
                  <a:cubicBezTo>
                    <a:pt x="1721263" y="302514"/>
                    <a:pt x="1591247" y="251936"/>
                    <a:pt x="1455134" y="251936"/>
                  </a:cubicBezTo>
                  <a:cubicBezTo>
                    <a:pt x="1245013" y="251936"/>
                    <a:pt x="1105567" y="355663"/>
                    <a:pt x="1105567" y="520350"/>
                  </a:cubicBezTo>
                  <a:cubicBezTo>
                    <a:pt x="1105567" y="707707"/>
                    <a:pt x="1266158" y="744474"/>
                    <a:pt x="1421702" y="778192"/>
                  </a:cubicBezTo>
                  <a:cubicBezTo>
                    <a:pt x="1555528" y="806862"/>
                    <a:pt x="1685258" y="839819"/>
                    <a:pt x="1685258" y="942975"/>
                  </a:cubicBezTo>
                  <a:close/>
                  <a:moveTo>
                    <a:pt x="2179892" y="0"/>
                  </a:moveTo>
                  <a:lnTo>
                    <a:pt x="2022539" y="65627"/>
                  </a:lnTo>
                  <a:lnTo>
                    <a:pt x="2022539" y="286511"/>
                  </a:lnTo>
                  <a:lnTo>
                    <a:pt x="1878330" y="286511"/>
                  </a:lnTo>
                  <a:lnTo>
                    <a:pt x="1878330" y="413670"/>
                  </a:lnTo>
                  <a:lnTo>
                    <a:pt x="2022539" y="413670"/>
                  </a:lnTo>
                  <a:lnTo>
                    <a:pt x="2022539" y="997743"/>
                  </a:lnTo>
                  <a:cubicBezTo>
                    <a:pt x="2020538" y="1116425"/>
                    <a:pt x="2020538" y="1202245"/>
                    <a:pt x="2197227" y="1202245"/>
                  </a:cubicBezTo>
                  <a:cubicBezTo>
                    <a:pt x="2246805" y="1200693"/>
                    <a:pt x="2296211" y="1195568"/>
                    <a:pt x="2345055" y="1186910"/>
                  </a:cubicBezTo>
                  <a:lnTo>
                    <a:pt x="2345055" y="1061180"/>
                  </a:lnTo>
                  <a:cubicBezTo>
                    <a:pt x="2314385" y="1070705"/>
                    <a:pt x="2274094" y="1082135"/>
                    <a:pt x="2245233" y="1082135"/>
                  </a:cubicBezTo>
                  <a:cubicBezTo>
                    <a:pt x="2179892" y="1082135"/>
                    <a:pt x="2179892" y="1036224"/>
                    <a:pt x="2179892" y="928973"/>
                  </a:cubicBezTo>
                  <a:lnTo>
                    <a:pt x="2179892" y="413861"/>
                  </a:lnTo>
                  <a:lnTo>
                    <a:pt x="2345055" y="413861"/>
                  </a:lnTo>
                  <a:lnTo>
                    <a:pt x="2345055" y="286702"/>
                  </a:lnTo>
                  <a:lnTo>
                    <a:pt x="2179892" y="286702"/>
                  </a:lnTo>
                  <a:close/>
                  <a:moveTo>
                    <a:pt x="2482977" y="286511"/>
                  </a:moveTo>
                  <a:lnTo>
                    <a:pt x="2482977" y="1196149"/>
                  </a:lnTo>
                  <a:lnTo>
                    <a:pt x="2635377" y="1196149"/>
                  </a:lnTo>
                  <a:lnTo>
                    <a:pt x="2635377" y="778002"/>
                  </a:lnTo>
                  <a:cubicBezTo>
                    <a:pt x="2635377" y="700087"/>
                    <a:pt x="2633377" y="607695"/>
                    <a:pt x="2673953" y="541782"/>
                  </a:cubicBezTo>
                  <a:cubicBezTo>
                    <a:pt x="2723483" y="461200"/>
                    <a:pt x="2797112" y="430530"/>
                    <a:pt x="2946654" y="429482"/>
                  </a:cubicBezTo>
                  <a:lnTo>
                    <a:pt x="2946654" y="271843"/>
                  </a:lnTo>
                  <a:cubicBezTo>
                    <a:pt x="2885123" y="273843"/>
                    <a:pt x="2721959" y="277653"/>
                    <a:pt x="2635377" y="449294"/>
                  </a:cubicBezTo>
                  <a:lnTo>
                    <a:pt x="2635377" y="286702"/>
                  </a:lnTo>
                  <a:close/>
                  <a:moveTo>
                    <a:pt x="3849624" y="285"/>
                  </a:moveTo>
                  <a:lnTo>
                    <a:pt x="3849624" y="148018"/>
                  </a:lnTo>
                  <a:lnTo>
                    <a:pt x="4529423" y="148018"/>
                  </a:lnTo>
                  <a:lnTo>
                    <a:pt x="3849148" y="1040987"/>
                  </a:lnTo>
                  <a:lnTo>
                    <a:pt x="3849148" y="1196530"/>
                  </a:lnTo>
                  <a:lnTo>
                    <a:pt x="4727829" y="1196530"/>
                  </a:lnTo>
                  <a:lnTo>
                    <a:pt x="4727829" y="1052893"/>
                  </a:lnTo>
                  <a:lnTo>
                    <a:pt x="4033742" y="1052893"/>
                  </a:lnTo>
                  <a:lnTo>
                    <a:pt x="4710684" y="149637"/>
                  </a:lnTo>
                  <a:lnTo>
                    <a:pt x="4710684" y="476"/>
                  </a:lnTo>
                  <a:close/>
                  <a:moveTo>
                    <a:pt x="5684139" y="286511"/>
                  </a:moveTo>
                  <a:lnTo>
                    <a:pt x="5684139" y="1196149"/>
                  </a:lnTo>
                  <a:lnTo>
                    <a:pt x="5836539" y="1196149"/>
                  </a:lnTo>
                  <a:lnTo>
                    <a:pt x="5836539" y="680466"/>
                  </a:lnTo>
                  <a:cubicBezTo>
                    <a:pt x="5836539" y="613029"/>
                    <a:pt x="5836539" y="544068"/>
                    <a:pt x="5903977" y="476916"/>
                  </a:cubicBezTo>
                  <a:cubicBezTo>
                    <a:pt x="5949849" y="430939"/>
                    <a:pt x="6012695" y="405974"/>
                    <a:pt x="6077617" y="407955"/>
                  </a:cubicBezTo>
                  <a:cubicBezTo>
                    <a:pt x="6160580" y="407955"/>
                    <a:pt x="6245638" y="446055"/>
                    <a:pt x="6272403" y="532638"/>
                  </a:cubicBezTo>
                  <a:cubicBezTo>
                    <a:pt x="6281928" y="563213"/>
                    <a:pt x="6281928" y="589788"/>
                    <a:pt x="6281928" y="682275"/>
                  </a:cubicBezTo>
                  <a:lnTo>
                    <a:pt x="6281928" y="1196625"/>
                  </a:lnTo>
                  <a:lnTo>
                    <a:pt x="6434328" y="1196625"/>
                  </a:lnTo>
                  <a:lnTo>
                    <a:pt x="6434328" y="657320"/>
                  </a:lnTo>
                  <a:cubicBezTo>
                    <a:pt x="6434328" y="580358"/>
                    <a:pt x="6434328" y="524922"/>
                    <a:pt x="6418803" y="471106"/>
                  </a:cubicBezTo>
                  <a:cubicBezTo>
                    <a:pt x="6374607" y="321182"/>
                    <a:pt x="6235923" y="263175"/>
                    <a:pt x="6120003" y="263175"/>
                  </a:cubicBezTo>
                  <a:cubicBezTo>
                    <a:pt x="6066187" y="263175"/>
                    <a:pt x="5921312" y="276701"/>
                    <a:pt x="5836539" y="425100"/>
                  </a:cubicBezTo>
                  <a:lnTo>
                    <a:pt x="5836539" y="286702"/>
                  </a:lnTo>
                  <a:close/>
                  <a:moveTo>
                    <a:pt x="8054626" y="975931"/>
                  </a:moveTo>
                  <a:cubicBezTo>
                    <a:pt x="8022622" y="1038320"/>
                    <a:pt x="7962614" y="1094708"/>
                    <a:pt x="7845076" y="1094708"/>
                  </a:cubicBezTo>
                  <a:cubicBezTo>
                    <a:pt x="7742492" y="1094708"/>
                    <a:pt x="7570280" y="1030128"/>
                    <a:pt x="7570280" y="730281"/>
                  </a:cubicBezTo>
                  <a:cubicBezTo>
                    <a:pt x="7570280" y="649605"/>
                    <a:pt x="7584853" y="363855"/>
                    <a:pt x="7835646" y="363855"/>
                  </a:cubicBezTo>
                  <a:cubicBezTo>
                    <a:pt x="7962329" y="363855"/>
                    <a:pt x="8020622" y="432816"/>
                    <a:pt x="8047578" y="492347"/>
                  </a:cubicBezTo>
                  <a:lnTo>
                    <a:pt x="8190453" y="432625"/>
                  </a:lnTo>
                  <a:cubicBezTo>
                    <a:pt x="8102346" y="286035"/>
                    <a:pt x="7943469" y="251650"/>
                    <a:pt x="7829836" y="251650"/>
                  </a:cubicBezTo>
                  <a:cubicBezTo>
                    <a:pt x="7540181" y="251650"/>
                    <a:pt x="7400354" y="484536"/>
                    <a:pt x="7400354" y="741616"/>
                  </a:cubicBezTo>
                  <a:cubicBezTo>
                    <a:pt x="7400354" y="964025"/>
                    <a:pt x="7521607" y="1211675"/>
                    <a:pt x="7843076" y="1211675"/>
                  </a:cubicBezTo>
                  <a:cubicBezTo>
                    <a:pt x="8029194" y="1211675"/>
                    <a:pt x="8133017" y="1121854"/>
                    <a:pt x="8189690" y="1032224"/>
                  </a:cubicBezTo>
                  <a:close/>
                  <a:moveTo>
                    <a:pt x="4947190" y="647033"/>
                  </a:moveTo>
                  <a:lnTo>
                    <a:pt x="5429250" y="647033"/>
                  </a:lnTo>
                  <a:cubicBezTo>
                    <a:pt x="5415725" y="408908"/>
                    <a:pt x="5278660" y="368903"/>
                    <a:pt x="5187220" y="368903"/>
                  </a:cubicBezTo>
                  <a:cubicBezTo>
                    <a:pt x="5056728" y="368903"/>
                    <a:pt x="4964240" y="464724"/>
                    <a:pt x="4947190" y="647033"/>
                  </a:cubicBezTo>
                  <a:close/>
                  <a:moveTo>
                    <a:pt x="5554885" y="1022127"/>
                  </a:moveTo>
                  <a:cubicBezTo>
                    <a:pt x="5502783" y="1110710"/>
                    <a:pt x="5402485" y="1212056"/>
                    <a:pt x="5204555" y="1212056"/>
                  </a:cubicBezTo>
                  <a:cubicBezTo>
                    <a:pt x="4935951" y="1212056"/>
                    <a:pt x="4781455" y="1029747"/>
                    <a:pt x="4781455" y="723804"/>
                  </a:cubicBezTo>
                  <a:cubicBezTo>
                    <a:pt x="4781455" y="382428"/>
                    <a:pt x="5006912" y="251745"/>
                    <a:pt x="5198650" y="251745"/>
                  </a:cubicBezTo>
                  <a:cubicBezTo>
                    <a:pt x="5365433" y="251745"/>
                    <a:pt x="5525262" y="343947"/>
                    <a:pt x="5579650" y="572262"/>
                  </a:cubicBezTo>
                  <a:cubicBezTo>
                    <a:pt x="5592185" y="632869"/>
                    <a:pt x="5597900" y="694686"/>
                    <a:pt x="5596700" y="756570"/>
                  </a:cubicBezTo>
                  <a:lnTo>
                    <a:pt x="4943475" y="756570"/>
                  </a:lnTo>
                  <a:cubicBezTo>
                    <a:pt x="4939380" y="908970"/>
                    <a:pt x="5003293" y="1100709"/>
                    <a:pt x="5218081" y="1097184"/>
                  </a:cubicBezTo>
                  <a:cubicBezTo>
                    <a:pt x="5305616" y="1095660"/>
                    <a:pt x="5367338" y="1055846"/>
                    <a:pt x="5406771" y="993457"/>
                  </a:cubicBezTo>
                  <a:close/>
                  <a:moveTo>
                    <a:pt x="6681978" y="647033"/>
                  </a:moveTo>
                  <a:lnTo>
                    <a:pt x="7164039" y="647033"/>
                  </a:lnTo>
                  <a:cubicBezTo>
                    <a:pt x="7150608" y="408908"/>
                    <a:pt x="7013448" y="368903"/>
                    <a:pt x="6922008" y="368903"/>
                  </a:cubicBezTo>
                  <a:cubicBezTo>
                    <a:pt x="6791325" y="368903"/>
                    <a:pt x="6699123" y="464724"/>
                    <a:pt x="6681978" y="647033"/>
                  </a:cubicBezTo>
                  <a:close/>
                  <a:moveTo>
                    <a:pt x="7289769" y="1022127"/>
                  </a:moveTo>
                  <a:cubicBezTo>
                    <a:pt x="7237571" y="1110710"/>
                    <a:pt x="7137369" y="1212056"/>
                    <a:pt x="6939153" y="1212056"/>
                  </a:cubicBezTo>
                  <a:cubicBezTo>
                    <a:pt x="6670739" y="1212056"/>
                    <a:pt x="6516529" y="1029747"/>
                    <a:pt x="6516529" y="723804"/>
                  </a:cubicBezTo>
                  <a:cubicBezTo>
                    <a:pt x="6516529" y="382428"/>
                    <a:pt x="6741795" y="251745"/>
                    <a:pt x="6933438" y="251745"/>
                  </a:cubicBezTo>
                  <a:cubicBezTo>
                    <a:pt x="7100507" y="251745"/>
                    <a:pt x="7260145" y="343947"/>
                    <a:pt x="7314438" y="572262"/>
                  </a:cubicBezTo>
                  <a:cubicBezTo>
                    <a:pt x="7327040" y="632860"/>
                    <a:pt x="7332793" y="694686"/>
                    <a:pt x="7331583" y="756570"/>
                  </a:cubicBezTo>
                  <a:lnTo>
                    <a:pt x="6677883" y="756570"/>
                  </a:lnTo>
                  <a:cubicBezTo>
                    <a:pt x="6674168" y="908970"/>
                    <a:pt x="6737890" y="1100709"/>
                    <a:pt x="6952679" y="1097184"/>
                  </a:cubicBezTo>
                  <a:cubicBezTo>
                    <a:pt x="7040309" y="1095660"/>
                    <a:pt x="7102031" y="1055846"/>
                    <a:pt x="7141369" y="993457"/>
                  </a:cubicBezTo>
                  <a:close/>
                  <a:moveTo>
                    <a:pt x="9023318" y="1196340"/>
                  </a:moveTo>
                  <a:lnTo>
                    <a:pt x="8864441" y="1197102"/>
                  </a:lnTo>
                  <a:cubicBezTo>
                    <a:pt x="8855516" y="1152839"/>
                    <a:pt x="8849468" y="1108033"/>
                    <a:pt x="8846344" y="1062990"/>
                  </a:cubicBezTo>
                  <a:cubicBezTo>
                    <a:pt x="8800433" y="1110615"/>
                    <a:pt x="8714899" y="1209770"/>
                    <a:pt x="8541544" y="1209770"/>
                  </a:cubicBezTo>
                  <a:cubicBezTo>
                    <a:pt x="8364951" y="1209770"/>
                    <a:pt x="8233887" y="1104995"/>
                    <a:pt x="8233887" y="951357"/>
                  </a:cubicBezTo>
                  <a:cubicBezTo>
                    <a:pt x="8233791" y="902770"/>
                    <a:pt x="8248079" y="855249"/>
                    <a:pt x="8274939" y="814768"/>
                  </a:cubicBezTo>
                  <a:cubicBezTo>
                    <a:pt x="8326945" y="737806"/>
                    <a:pt x="8423243" y="676370"/>
                    <a:pt x="8694039" y="655034"/>
                  </a:cubicBezTo>
                  <a:lnTo>
                    <a:pt x="8837962" y="643604"/>
                  </a:lnTo>
                  <a:lnTo>
                    <a:pt x="8837962" y="620649"/>
                  </a:lnTo>
                  <a:cubicBezTo>
                    <a:pt x="8837962" y="526351"/>
                    <a:pt x="8837962" y="368807"/>
                    <a:pt x="8634984" y="368807"/>
                  </a:cubicBezTo>
                  <a:cubicBezTo>
                    <a:pt x="8507635" y="368807"/>
                    <a:pt x="8463534" y="430625"/>
                    <a:pt x="8449342" y="486536"/>
                  </a:cubicBezTo>
                  <a:lnTo>
                    <a:pt x="8308944" y="427863"/>
                  </a:lnTo>
                  <a:cubicBezTo>
                    <a:pt x="8311077" y="422767"/>
                    <a:pt x="8313525" y="417804"/>
                    <a:pt x="8316278" y="413004"/>
                  </a:cubicBezTo>
                  <a:cubicBezTo>
                    <a:pt x="8370285" y="313182"/>
                    <a:pt x="8476202" y="251650"/>
                    <a:pt x="8629459" y="251650"/>
                  </a:cubicBezTo>
                  <a:cubicBezTo>
                    <a:pt x="8713661" y="251650"/>
                    <a:pt x="8822722" y="272796"/>
                    <a:pt x="8893969" y="328517"/>
                  </a:cubicBezTo>
                  <a:cubicBezTo>
                    <a:pt x="8995029" y="405384"/>
                    <a:pt x="8992552" y="556545"/>
                    <a:pt x="8992552" y="556545"/>
                  </a:cubicBezTo>
                  <a:lnTo>
                    <a:pt x="8998839" y="1023270"/>
                  </a:lnTo>
                  <a:cubicBezTo>
                    <a:pt x="8998839" y="1023270"/>
                    <a:pt x="9003887" y="1158240"/>
                    <a:pt x="9023604" y="1196340"/>
                  </a:cubicBezTo>
                  <a:close/>
                  <a:moveTo>
                    <a:pt x="8814625" y="945546"/>
                  </a:moveTo>
                  <a:cubicBezTo>
                    <a:pt x="8837581" y="895445"/>
                    <a:pt x="8839486" y="874585"/>
                    <a:pt x="8839486" y="741711"/>
                  </a:cubicBezTo>
                  <a:cubicBezTo>
                    <a:pt x="8780240" y="751236"/>
                    <a:pt x="8699754" y="762952"/>
                    <a:pt x="8601361" y="783907"/>
                  </a:cubicBezTo>
                  <a:cubicBezTo>
                    <a:pt x="8432578" y="820674"/>
                    <a:pt x="8403717" y="883920"/>
                    <a:pt x="8403717" y="947547"/>
                  </a:cubicBezTo>
                  <a:cubicBezTo>
                    <a:pt x="8403717" y="1020603"/>
                    <a:pt x="8461439" y="1082135"/>
                    <a:pt x="8574500" y="1082135"/>
                  </a:cubicBezTo>
                  <a:cubicBezTo>
                    <a:pt x="8680704" y="1082135"/>
                    <a:pt x="8770811" y="1039749"/>
                    <a:pt x="8814911" y="945546"/>
                  </a:cubicBezTo>
                  <a:close/>
                  <a:moveTo>
                    <a:pt x="3741611" y="1196340"/>
                  </a:moveTo>
                  <a:lnTo>
                    <a:pt x="3582829" y="1197102"/>
                  </a:lnTo>
                  <a:cubicBezTo>
                    <a:pt x="3573847" y="1152839"/>
                    <a:pt x="3567770" y="1108043"/>
                    <a:pt x="3564636" y="1062990"/>
                  </a:cubicBezTo>
                  <a:cubicBezTo>
                    <a:pt x="3518440" y="1110615"/>
                    <a:pt x="3432905" y="1209770"/>
                    <a:pt x="3260312" y="1209770"/>
                  </a:cubicBezTo>
                  <a:cubicBezTo>
                    <a:pt x="3083528" y="1209770"/>
                    <a:pt x="2952369" y="1104995"/>
                    <a:pt x="2952369" y="951357"/>
                  </a:cubicBezTo>
                  <a:cubicBezTo>
                    <a:pt x="2952045" y="902855"/>
                    <a:pt x="2966066" y="855335"/>
                    <a:pt x="2992660" y="814768"/>
                  </a:cubicBezTo>
                  <a:cubicBezTo>
                    <a:pt x="3044762" y="737806"/>
                    <a:pt x="3141250" y="676370"/>
                    <a:pt x="3411760" y="655034"/>
                  </a:cubicBezTo>
                  <a:lnTo>
                    <a:pt x="3555683" y="643318"/>
                  </a:lnTo>
                  <a:lnTo>
                    <a:pt x="3555683" y="620363"/>
                  </a:lnTo>
                  <a:cubicBezTo>
                    <a:pt x="3555683" y="526065"/>
                    <a:pt x="3555683" y="368522"/>
                    <a:pt x="3352991" y="368522"/>
                  </a:cubicBezTo>
                  <a:cubicBezTo>
                    <a:pt x="3225260" y="368522"/>
                    <a:pt x="3182112" y="430339"/>
                    <a:pt x="3167063" y="486251"/>
                  </a:cubicBezTo>
                  <a:lnTo>
                    <a:pt x="3026664" y="427577"/>
                  </a:lnTo>
                  <a:cubicBezTo>
                    <a:pt x="3028950" y="422719"/>
                    <a:pt x="3031522" y="418052"/>
                    <a:pt x="3033998" y="412718"/>
                  </a:cubicBezTo>
                  <a:cubicBezTo>
                    <a:pt x="3088196" y="312896"/>
                    <a:pt x="3193923" y="251364"/>
                    <a:pt x="3347371" y="251364"/>
                  </a:cubicBezTo>
                  <a:cubicBezTo>
                    <a:pt x="3431381" y="251364"/>
                    <a:pt x="3540443" y="272510"/>
                    <a:pt x="3611595" y="328231"/>
                  </a:cubicBezTo>
                  <a:cubicBezTo>
                    <a:pt x="3712750" y="405098"/>
                    <a:pt x="3710750" y="556260"/>
                    <a:pt x="3710750" y="556260"/>
                  </a:cubicBezTo>
                  <a:lnTo>
                    <a:pt x="3716560" y="1022984"/>
                  </a:lnTo>
                  <a:cubicBezTo>
                    <a:pt x="3716560" y="1022984"/>
                    <a:pt x="3722180" y="1158240"/>
                    <a:pt x="3741611" y="1196340"/>
                  </a:cubicBezTo>
                  <a:close/>
                  <a:moveTo>
                    <a:pt x="3532728" y="945546"/>
                  </a:moveTo>
                  <a:cubicBezTo>
                    <a:pt x="3555683" y="895445"/>
                    <a:pt x="3557778" y="874585"/>
                    <a:pt x="3557778" y="741711"/>
                  </a:cubicBezTo>
                  <a:cubicBezTo>
                    <a:pt x="3498247" y="751236"/>
                    <a:pt x="3418046" y="762952"/>
                    <a:pt x="3319653" y="783907"/>
                  </a:cubicBezTo>
                  <a:cubicBezTo>
                    <a:pt x="3150680" y="820674"/>
                    <a:pt x="3121819" y="883920"/>
                    <a:pt x="3121819" y="947547"/>
                  </a:cubicBezTo>
                  <a:cubicBezTo>
                    <a:pt x="3121819" y="1020603"/>
                    <a:pt x="3179445" y="1082135"/>
                    <a:pt x="3293269" y="1082135"/>
                  </a:cubicBezTo>
                  <a:cubicBezTo>
                    <a:pt x="3398425" y="1082135"/>
                    <a:pt x="3488817" y="1039749"/>
                    <a:pt x="3532728" y="945546"/>
                  </a:cubicBezTo>
                  <a:close/>
                </a:path>
              </a:pathLst>
            </a:custGeom>
            <a:solidFill>
              <a:srgbClr val="8B0051"/>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08E68ED-93A2-26D4-FC2D-4FCD81A20699}"/>
                </a:ext>
              </a:extLst>
            </p:cNvPr>
            <p:cNvSpPr/>
            <p:nvPr/>
          </p:nvSpPr>
          <p:spPr>
            <a:xfrm>
              <a:off x="9431175" y="2081257"/>
              <a:ext cx="2225105" cy="2696441"/>
            </a:xfrm>
            <a:custGeom>
              <a:avLst/>
              <a:gdLst>
                <a:gd name="connsiteX0" fmla="*/ 1124239 w 2225105"/>
                <a:gd name="connsiteY0" fmla="*/ 1898191 h 2696441"/>
                <a:gd name="connsiteX1" fmla="*/ 1053277 w 2225105"/>
                <a:gd name="connsiteY1" fmla="*/ 1943911 h 2696441"/>
                <a:gd name="connsiteX2" fmla="*/ 138877 w 2225105"/>
                <a:gd name="connsiteY2" fmla="*/ 1471757 h 2696441"/>
                <a:gd name="connsiteX3" fmla="*/ 1051 w 2225105"/>
                <a:gd name="connsiteY3" fmla="*/ 1314499 h 2696441"/>
                <a:gd name="connsiteX4" fmla="*/ 332425 w 2225105"/>
                <a:gd name="connsiteY4" fmla="*/ 794244 h 2696441"/>
                <a:gd name="connsiteX5" fmla="*/ 1218822 w 2225105"/>
                <a:gd name="connsiteY5" fmla="*/ 1383 h 2696441"/>
                <a:gd name="connsiteX6" fmla="*/ 1479807 w 2225105"/>
                <a:gd name="connsiteY6" fmla="*/ 967789 h 2696441"/>
                <a:gd name="connsiteX7" fmla="*/ 1185389 w 2225105"/>
                <a:gd name="connsiteY7" fmla="*/ 885112 h 2696441"/>
                <a:gd name="connsiteX8" fmla="*/ 1147289 w 2225105"/>
                <a:gd name="connsiteY8" fmla="*/ 542212 h 2696441"/>
                <a:gd name="connsiteX9" fmla="*/ 1098521 w 2225105"/>
                <a:gd name="connsiteY9" fmla="*/ 446962 h 2696441"/>
                <a:gd name="connsiteX10" fmla="*/ 927071 w 2225105"/>
                <a:gd name="connsiteY10" fmla="*/ 582979 h 2696441"/>
                <a:gd name="connsiteX11" fmla="*/ 714854 w 2225105"/>
                <a:gd name="connsiteY11" fmla="*/ 797482 h 2696441"/>
                <a:gd name="connsiteX12" fmla="*/ 552929 w 2225105"/>
                <a:gd name="connsiteY12" fmla="*/ 847679 h 2696441"/>
                <a:gd name="connsiteX13" fmla="*/ 538451 w 2225105"/>
                <a:gd name="connsiteY13" fmla="*/ 975504 h 2696441"/>
                <a:gd name="connsiteX14" fmla="*/ 414626 w 2225105"/>
                <a:gd name="connsiteY14" fmla="*/ 1099329 h 2696441"/>
                <a:gd name="connsiteX15" fmla="*/ 190979 w 2225105"/>
                <a:gd name="connsiteY15" fmla="*/ 1335169 h 2696441"/>
                <a:gd name="connsiteX16" fmla="*/ 316233 w 2225105"/>
                <a:gd name="connsiteY16" fmla="*/ 1451945 h 2696441"/>
                <a:gd name="connsiteX17" fmla="*/ 1124239 w 2225105"/>
                <a:gd name="connsiteY17" fmla="*/ 1898191 h 2696441"/>
                <a:gd name="connsiteX18" fmla="*/ 1836994 w 2225105"/>
                <a:gd name="connsiteY18" fmla="*/ 1120951 h 2696441"/>
                <a:gd name="connsiteX19" fmla="*/ 747620 w 2225105"/>
                <a:gd name="connsiteY19" fmla="*/ 832058 h 2696441"/>
                <a:gd name="connsiteX20" fmla="*/ 588553 w 2225105"/>
                <a:gd name="connsiteY20" fmla="*/ 1021224 h 2696441"/>
                <a:gd name="connsiteX21" fmla="*/ 1000223 w 2225105"/>
                <a:gd name="connsiteY21" fmla="*/ 1615775 h 2696441"/>
                <a:gd name="connsiteX22" fmla="*/ 1430658 w 2225105"/>
                <a:gd name="connsiteY22" fmla="*/ 1564149 h 2696441"/>
                <a:gd name="connsiteX23" fmla="*/ 1437040 w 2225105"/>
                <a:gd name="connsiteY23" fmla="*/ 1533003 h 2696441"/>
                <a:gd name="connsiteX24" fmla="*/ 1468473 w 2225105"/>
                <a:gd name="connsiteY24" fmla="*/ 1320881 h 2696441"/>
                <a:gd name="connsiteX25" fmla="*/ 1213679 w 2225105"/>
                <a:gd name="connsiteY25" fmla="*/ 1209915 h 2696441"/>
                <a:gd name="connsiteX26" fmla="*/ 1230537 w 2225105"/>
                <a:gd name="connsiteY26" fmla="*/ 1482234 h 2696441"/>
                <a:gd name="connsiteX27" fmla="*/ 1231775 w 2225105"/>
                <a:gd name="connsiteY27" fmla="*/ 1515382 h 2696441"/>
                <a:gd name="connsiteX28" fmla="*/ 1105665 w 2225105"/>
                <a:gd name="connsiteY28" fmla="*/ 1600440 h 2696441"/>
                <a:gd name="connsiteX29" fmla="*/ 683040 w 2225105"/>
                <a:gd name="connsiteY29" fmla="*/ 973599 h 2696441"/>
                <a:gd name="connsiteX30" fmla="*/ 692565 w 2225105"/>
                <a:gd name="connsiteY30" fmla="*/ 964074 h 2696441"/>
                <a:gd name="connsiteX31" fmla="*/ 699804 w 2225105"/>
                <a:gd name="connsiteY31" fmla="*/ 967027 h 2696441"/>
                <a:gd name="connsiteX32" fmla="*/ 700567 w 2225105"/>
                <a:gd name="connsiteY32" fmla="*/ 967027 h 2696441"/>
                <a:gd name="connsiteX33" fmla="*/ 1211012 w 2225105"/>
                <a:gd name="connsiteY33" fmla="*/ 1174387 h 2696441"/>
                <a:gd name="connsiteX34" fmla="*/ 1470663 w 2225105"/>
                <a:gd name="connsiteY34" fmla="*/ 1287258 h 2696441"/>
                <a:gd name="connsiteX35" fmla="*/ 1673736 w 2225105"/>
                <a:gd name="connsiteY35" fmla="*/ 1384984 h 2696441"/>
                <a:gd name="connsiteX36" fmla="*/ 1767366 w 2225105"/>
                <a:gd name="connsiteY36" fmla="*/ 1513286 h 2696441"/>
                <a:gd name="connsiteX37" fmla="*/ 619795 w 2225105"/>
                <a:gd name="connsiteY37" fmla="*/ 2368250 h 2696441"/>
                <a:gd name="connsiteX38" fmla="*/ 617318 w 2225105"/>
                <a:gd name="connsiteY38" fmla="*/ 2371774 h 2696441"/>
                <a:gd name="connsiteX39" fmla="*/ 609412 w 2225105"/>
                <a:gd name="connsiteY39" fmla="*/ 2384538 h 2696441"/>
                <a:gd name="connsiteX40" fmla="*/ 607317 w 2225105"/>
                <a:gd name="connsiteY40" fmla="*/ 2388634 h 2696441"/>
                <a:gd name="connsiteX41" fmla="*/ 572074 w 2225105"/>
                <a:gd name="connsiteY41" fmla="*/ 2495409 h 2696441"/>
                <a:gd name="connsiteX42" fmla="*/ 715616 w 2225105"/>
                <a:gd name="connsiteY42" fmla="*/ 2676384 h 2696441"/>
                <a:gd name="connsiteX43" fmla="*/ 811342 w 2225105"/>
                <a:gd name="connsiteY43" fmla="*/ 2694481 h 2696441"/>
                <a:gd name="connsiteX44" fmla="*/ 831249 w 2225105"/>
                <a:gd name="connsiteY44" fmla="*/ 2695815 h 2696441"/>
                <a:gd name="connsiteX45" fmla="*/ 1782130 w 2225105"/>
                <a:gd name="connsiteY45" fmla="*/ 2506839 h 2696441"/>
                <a:gd name="connsiteX46" fmla="*/ 1854901 w 2225105"/>
                <a:gd name="connsiteY46" fmla="*/ 2309481 h 2696441"/>
                <a:gd name="connsiteX47" fmla="*/ 1524003 w 2225105"/>
                <a:gd name="connsiteY47" fmla="*/ 2116123 h 2696441"/>
                <a:gd name="connsiteX48" fmla="*/ 1453136 w 2225105"/>
                <a:gd name="connsiteY48" fmla="*/ 2161558 h 2696441"/>
                <a:gd name="connsiteX49" fmla="*/ 1717932 w 2225105"/>
                <a:gd name="connsiteY49" fmla="*/ 2339389 h 2696441"/>
                <a:gd name="connsiteX50" fmla="*/ 1702787 w 2225105"/>
                <a:gd name="connsiteY50" fmla="*/ 2365869 h 2696441"/>
                <a:gd name="connsiteX51" fmla="*/ 1685451 w 2225105"/>
                <a:gd name="connsiteY51" fmla="*/ 2367107 h 2696441"/>
                <a:gd name="connsiteX52" fmla="*/ 1100997 w 2225105"/>
                <a:gd name="connsiteY52" fmla="*/ 2405207 h 2696441"/>
                <a:gd name="connsiteX53" fmla="*/ 1045562 w 2225105"/>
                <a:gd name="connsiteY53" fmla="*/ 2408065 h 2696441"/>
                <a:gd name="connsiteX54" fmla="*/ 1136716 w 2225105"/>
                <a:gd name="connsiteY54" fmla="*/ 2333960 h 2696441"/>
                <a:gd name="connsiteX55" fmla="*/ 2064451 w 2225105"/>
                <a:gd name="connsiteY55" fmla="*/ 1712168 h 2696441"/>
                <a:gd name="connsiteX56" fmla="*/ 1836994 w 2225105"/>
                <a:gd name="connsiteY56" fmla="*/ 1120951 h 269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225105" h="2696441">
                  <a:moveTo>
                    <a:pt x="1124239" y="1898191"/>
                  </a:moveTo>
                  <a:cubicBezTo>
                    <a:pt x="1100522" y="1913336"/>
                    <a:pt x="1076614" y="1928290"/>
                    <a:pt x="1053277" y="1943911"/>
                  </a:cubicBezTo>
                  <a:cubicBezTo>
                    <a:pt x="779243" y="1791511"/>
                    <a:pt x="190408" y="1498332"/>
                    <a:pt x="138877" y="1471757"/>
                  </a:cubicBezTo>
                  <a:cubicBezTo>
                    <a:pt x="84204" y="1443182"/>
                    <a:pt x="-11046" y="1405082"/>
                    <a:pt x="1051" y="1314499"/>
                  </a:cubicBezTo>
                  <a:cubicBezTo>
                    <a:pt x="17910" y="1187245"/>
                    <a:pt x="239176" y="908639"/>
                    <a:pt x="332425" y="794244"/>
                  </a:cubicBezTo>
                  <a:cubicBezTo>
                    <a:pt x="840394" y="173118"/>
                    <a:pt x="1067851" y="-18525"/>
                    <a:pt x="1218822" y="1383"/>
                  </a:cubicBezTo>
                  <a:cubicBezTo>
                    <a:pt x="1380176" y="22433"/>
                    <a:pt x="1469425" y="188644"/>
                    <a:pt x="1479807" y="967789"/>
                  </a:cubicBezTo>
                  <a:cubicBezTo>
                    <a:pt x="1390176" y="939976"/>
                    <a:pt x="1290927" y="911401"/>
                    <a:pt x="1185389" y="885112"/>
                  </a:cubicBezTo>
                  <a:cubicBezTo>
                    <a:pt x="1176722" y="772050"/>
                    <a:pt x="1155766" y="601267"/>
                    <a:pt x="1147289" y="542212"/>
                  </a:cubicBezTo>
                  <a:cubicBezTo>
                    <a:pt x="1138336" y="475537"/>
                    <a:pt x="1125287" y="450391"/>
                    <a:pt x="1098521" y="446962"/>
                  </a:cubicBezTo>
                  <a:cubicBezTo>
                    <a:pt x="1068137" y="443057"/>
                    <a:pt x="993746" y="514209"/>
                    <a:pt x="927071" y="582979"/>
                  </a:cubicBezTo>
                  <a:cubicBezTo>
                    <a:pt x="896401" y="614126"/>
                    <a:pt x="810104" y="701470"/>
                    <a:pt x="714854" y="797482"/>
                  </a:cubicBezTo>
                  <a:cubicBezTo>
                    <a:pt x="635225" y="792243"/>
                    <a:pt x="582076" y="808912"/>
                    <a:pt x="552929" y="847679"/>
                  </a:cubicBezTo>
                  <a:cubicBezTo>
                    <a:pt x="529497" y="879016"/>
                    <a:pt x="524354" y="921688"/>
                    <a:pt x="538451" y="975504"/>
                  </a:cubicBezTo>
                  <a:cubicBezTo>
                    <a:pt x="486826" y="1026939"/>
                    <a:pt x="442629" y="1071326"/>
                    <a:pt x="414626" y="1099329"/>
                  </a:cubicBezTo>
                  <a:cubicBezTo>
                    <a:pt x="308613" y="1204962"/>
                    <a:pt x="196789" y="1292306"/>
                    <a:pt x="190979" y="1335169"/>
                  </a:cubicBezTo>
                  <a:cubicBezTo>
                    <a:pt x="186312" y="1370125"/>
                    <a:pt x="240033" y="1406416"/>
                    <a:pt x="316233" y="1451945"/>
                  </a:cubicBezTo>
                  <a:cubicBezTo>
                    <a:pt x="503018" y="1562625"/>
                    <a:pt x="961837" y="1810847"/>
                    <a:pt x="1124239" y="1898191"/>
                  </a:cubicBezTo>
                  <a:close/>
                  <a:moveTo>
                    <a:pt x="1836994" y="1120951"/>
                  </a:moveTo>
                  <a:cubicBezTo>
                    <a:pt x="1657924" y="1058658"/>
                    <a:pt x="1214916" y="893589"/>
                    <a:pt x="747620" y="832058"/>
                  </a:cubicBezTo>
                  <a:cubicBezTo>
                    <a:pt x="586933" y="811008"/>
                    <a:pt x="522164" y="868062"/>
                    <a:pt x="588553" y="1021224"/>
                  </a:cubicBezTo>
                  <a:cubicBezTo>
                    <a:pt x="653608" y="1172386"/>
                    <a:pt x="822868" y="1425751"/>
                    <a:pt x="1000223" y="1615775"/>
                  </a:cubicBezTo>
                  <a:cubicBezTo>
                    <a:pt x="1177579" y="1805799"/>
                    <a:pt x="1369603" y="1856853"/>
                    <a:pt x="1430658" y="1564149"/>
                  </a:cubicBezTo>
                  <a:cubicBezTo>
                    <a:pt x="1433039" y="1553767"/>
                    <a:pt x="1434944" y="1543290"/>
                    <a:pt x="1437040" y="1533003"/>
                  </a:cubicBezTo>
                  <a:cubicBezTo>
                    <a:pt x="1451137" y="1462880"/>
                    <a:pt x="1461614" y="1392080"/>
                    <a:pt x="1468473" y="1320881"/>
                  </a:cubicBezTo>
                  <a:cubicBezTo>
                    <a:pt x="1389796" y="1285162"/>
                    <a:pt x="1301690" y="1247062"/>
                    <a:pt x="1213679" y="1209915"/>
                  </a:cubicBezTo>
                  <a:cubicBezTo>
                    <a:pt x="1218536" y="1277161"/>
                    <a:pt x="1226347" y="1393080"/>
                    <a:pt x="1230537" y="1482234"/>
                  </a:cubicBezTo>
                  <a:cubicBezTo>
                    <a:pt x="1231014" y="1493665"/>
                    <a:pt x="1231491" y="1504713"/>
                    <a:pt x="1231775" y="1515382"/>
                  </a:cubicBezTo>
                  <a:cubicBezTo>
                    <a:pt x="1237110" y="1659971"/>
                    <a:pt x="1187865" y="1659399"/>
                    <a:pt x="1105665" y="1600440"/>
                  </a:cubicBezTo>
                  <a:cubicBezTo>
                    <a:pt x="1009844" y="1532050"/>
                    <a:pt x="716759" y="1144668"/>
                    <a:pt x="683040" y="973599"/>
                  </a:cubicBezTo>
                  <a:cubicBezTo>
                    <a:pt x="681517" y="962360"/>
                    <a:pt x="686851" y="961979"/>
                    <a:pt x="692565" y="964074"/>
                  </a:cubicBezTo>
                  <a:lnTo>
                    <a:pt x="699804" y="967027"/>
                  </a:lnTo>
                  <a:lnTo>
                    <a:pt x="700567" y="967027"/>
                  </a:lnTo>
                  <a:cubicBezTo>
                    <a:pt x="766670" y="993126"/>
                    <a:pt x="987079" y="1080089"/>
                    <a:pt x="1211012" y="1174387"/>
                  </a:cubicBezTo>
                  <a:cubicBezTo>
                    <a:pt x="1300356" y="1212487"/>
                    <a:pt x="1390081" y="1250587"/>
                    <a:pt x="1470663" y="1287258"/>
                  </a:cubicBezTo>
                  <a:cubicBezTo>
                    <a:pt x="1551244" y="1323929"/>
                    <a:pt x="1620777" y="1356695"/>
                    <a:pt x="1673736" y="1384984"/>
                  </a:cubicBezTo>
                  <a:cubicBezTo>
                    <a:pt x="1770415" y="1436705"/>
                    <a:pt x="1807943" y="1471947"/>
                    <a:pt x="1767366" y="1513286"/>
                  </a:cubicBezTo>
                  <a:cubicBezTo>
                    <a:pt x="1565913" y="1717883"/>
                    <a:pt x="862491" y="2008586"/>
                    <a:pt x="619795" y="2368250"/>
                  </a:cubicBezTo>
                  <a:cubicBezTo>
                    <a:pt x="619795" y="2368250"/>
                    <a:pt x="618842" y="2369488"/>
                    <a:pt x="617318" y="2371774"/>
                  </a:cubicBezTo>
                  <a:cubicBezTo>
                    <a:pt x="614403" y="2375841"/>
                    <a:pt x="611756" y="2380109"/>
                    <a:pt x="609412" y="2384538"/>
                  </a:cubicBezTo>
                  <a:cubicBezTo>
                    <a:pt x="608650" y="2385871"/>
                    <a:pt x="608079" y="2387395"/>
                    <a:pt x="607317" y="2388634"/>
                  </a:cubicBezTo>
                  <a:cubicBezTo>
                    <a:pt x="589229" y="2421809"/>
                    <a:pt x="577294" y="2457985"/>
                    <a:pt x="572074" y="2495409"/>
                  </a:cubicBezTo>
                  <a:cubicBezTo>
                    <a:pt x="561883" y="2574085"/>
                    <a:pt x="602745" y="2645809"/>
                    <a:pt x="715616" y="2676384"/>
                  </a:cubicBezTo>
                  <a:cubicBezTo>
                    <a:pt x="746858" y="2685432"/>
                    <a:pt x="778957" y="2691490"/>
                    <a:pt x="811342" y="2694481"/>
                  </a:cubicBezTo>
                  <a:cubicBezTo>
                    <a:pt x="817439" y="2694957"/>
                    <a:pt x="824296" y="2695624"/>
                    <a:pt x="831249" y="2695815"/>
                  </a:cubicBezTo>
                  <a:cubicBezTo>
                    <a:pt x="1048039" y="2706292"/>
                    <a:pt x="1610871" y="2582944"/>
                    <a:pt x="1782130" y="2506839"/>
                  </a:cubicBezTo>
                  <a:cubicBezTo>
                    <a:pt x="1959104" y="2428258"/>
                    <a:pt x="1905955" y="2350057"/>
                    <a:pt x="1854901" y="2309481"/>
                  </a:cubicBezTo>
                  <a:cubicBezTo>
                    <a:pt x="1816801" y="2278810"/>
                    <a:pt x="1619539" y="2168987"/>
                    <a:pt x="1524003" y="2116123"/>
                  </a:cubicBezTo>
                  <a:cubicBezTo>
                    <a:pt x="1498475" y="2132506"/>
                    <a:pt x="1478283" y="2145270"/>
                    <a:pt x="1453136" y="2161558"/>
                  </a:cubicBezTo>
                  <a:cubicBezTo>
                    <a:pt x="1615824" y="2260522"/>
                    <a:pt x="1679832" y="2309862"/>
                    <a:pt x="1717932" y="2339389"/>
                  </a:cubicBezTo>
                  <a:cubicBezTo>
                    <a:pt x="1732505" y="2350819"/>
                    <a:pt x="1724504" y="2364345"/>
                    <a:pt x="1702787" y="2365869"/>
                  </a:cubicBezTo>
                  <a:lnTo>
                    <a:pt x="1685451" y="2367107"/>
                  </a:lnTo>
                  <a:cubicBezTo>
                    <a:pt x="1530956" y="2377870"/>
                    <a:pt x="1238348" y="2398349"/>
                    <a:pt x="1100997" y="2405207"/>
                  </a:cubicBezTo>
                  <a:cubicBezTo>
                    <a:pt x="1080804" y="2406445"/>
                    <a:pt x="1058135" y="2407493"/>
                    <a:pt x="1045562" y="2408065"/>
                  </a:cubicBezTo>
                  <a:cubicBezTo>
                    <a:pt x="1074328" y="2381461"/>
                    <a:pt x="1104808" y="2356706"/>
                    <a:pt x="1136716" y="2333960"/>
                  </a:cubicBezTo>
                  <a:cubicBezTo>
                    <a:pt x="1430373" y="2127458"/>
                    <a:pt x="1920243" y="1837041"/>
                    <a:pt x="2064451" y="1712168"/>
                  </a:cubicBezTo>
                  <a:cubicBezTo>
                    <a:pt x="2170941" y="1620347"/>
                    <a:pt x="2460882" y="1339264"/>
                    <a:pt x="1836994" y="1120951"/>
                  </a:cubicBezTo>
                  <a:close/>
                </a:path>
              </a:pathLst>
            </a:custGeom>
            <a:solidFill>
              <a:srgbClr val="F0AB00"/>
            </a:solidFill>
            <a:ln w="9525" cap="flat">
              <a:noFill/>
              <a:prstDash val="solid"/>
              <a:miter/>
            </a:ln>
          </p:spPr>
          <p:txBody>
            <a:bodyPr rtlCol="0" anchor="ctr"/>
            <a:lstStyle/>
            <a:p>
              <a:endParaRPr lang="en-US"/>
            </a:p>
          </p:txBody>
        </p:sp>
      </p:grpSp>
      <p:sp>
        <p:nvSpPr>
          <p:cNvPr id="12" name="Text Placeholder 2">
            <a:extLst>
              <a:ext uri="{FF2B5EF4-FFF2-40B4-BE49-F238E27FC236}">
                <a16:creationId xmlns:a16="http://schemas.microsoft.com/office/drawing/2014/main" id="{6900FD73-5DDD-A295-7A98-46F76603988F}"/>
              </a:ext>
            </a:extLst>
          </p:cNvPr>
          <p:cNvSpPr>
            <a:spLocks noGrp="1"/>
          </p:cNvSpPr>
          <p:nvPr>
            <p:ph idx="1"/>
          </p:nvPr>
        </p:nvSpPr>
        <p:spPr>
          <a:xfrm>
            <a:off x="264409" y="1332241"/>
            <a:ext cx="11029231" cy="45569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3">
            <a:extLst>
              <a:ext uri="{FF2B5EF4-FFF2-40B4-BE49-F238E27FC236}">
                <a16:creationId xmlns:a16="http://schemas.microsoft.com/office/drawing/2014/main" id="{787BF320-5332-B2AE-09DA-6601C35F5F2C}"/>
              </a:ext>
            </a:extLst>
          </p:cNvPr>
          <p:cNvSpPr>
            <a:spLocks noGrp="1"/>
          </p:cNvSpPr>
          <p:nvPr>
            <p:ph type="ftr" sz="quarter" idx="11"/>
          </p:nvPr>
        </p:nvSpPr>
        <p:spPr>
          <a:xfrm>
            <a:off x="424056" y="6323664"/>
            <a:ext cx="6602269" cy="365125"/>
          </a:xfrm>
        </p:spPr>
        <p:txBody>
          <a:bodyPr/>
          <a:lstStyle>
            <a:lvl1pPr>
              <a:defRPr sz="700"/>
            </a:lvl1pPr>
          </a:lstStyle>
          <a:p>
            <a:pPr>
              <a:defRPr/>
            </a:pPr>
            <a:r>
              <a:rPr lang="en-ZA" dirty="0"/>
              <a:t>This scientific exchange symposium is organised and funded by AstraZeneca. The information displayed during the meeting is exclusively to Health Professionals empowered to prescribe or dispense medicinal products. Please do not distribute in media or communication channels aimed at the general public.</a:t>
            </a:r>
          </a:p>
        </p:txBody>
      </p:sp>
    </p:spTree>
    <p:extLst>
      <p:ext uri="{BB962C8B-B14F-4D97-AF65-F5344CB8AC3E}">
        <p14:creationId xmlns:p14="http://schemas.microsoft.com/office/powerpoint/2010/main" val="275035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descr="Imagen que contiene paraguas&#10;&#10;El contenido generado por IA puede ser incorrecto.">
            <a:extLst>
              <a:ext uri="{FF2B5EF4-FFF2-40B4-BE49-F238E27FC236}">
                <a16:creationId xmlns:a16="http://schemas.microsoft.com/office/drawing/2014/main" id="{6523F01E-5D15-08EA-E4E5-1468FBD872D4}"/>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67679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descr="Imagen que contiene paraguas&#10;&#10;El contenido generado por IA puede ser incorrecto.">
            <a:extLst>
              <a:ext uri="{FF2B5EF4-FFF2-40B4-BE49-F238E27FC236}">
                <a16:creationId xmlns:a16="http://schemas.microsoft.com/office/drawing/2014/main" id="{6523F01E-5D15-08EA-E4E5-1468FBD872D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25506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 id="2147483655" r:id="rId6"/>
    <p:sldLayoutId id="2147483663" r:id="rId7"/>
    <p:sldLayoutId id="2147483664" r:id="rId8"/>
    <p:sldLayoutId id="2147483665" r:id="rId9"/>
    <p:sldLayoutId id="2147483666" r:id="rId10"/>
    <p:sldLayoutId id="2147483667" r:id="rId11"/>
    <p:sldLayoutId id="21474836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ontactazmedical.astrazeneca.com/"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dx.doi.org/10.1016/S2468-1253(24)00095-5"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dx.doi.org/10.1016/S2468-1253(24)00095-5"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dx.doi.org/10.1016/S2468-1253(24)00095-5"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doi.org/10.1200/JCO.2026.44.2_suppl.503" TargetMode="External"/><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clinicaltrials.gov/study/NCT07221253" TargetMode="External"/><Relationship Id="rId2" Type="http://schemas.openxmlformats.org/officeDocument/2006/relationships/hyperlink" Target="https://doi.org/10.1200/JCO.2026.44.2_suppl.503"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12.xml"/><Relationship Id="rId4" Type="http://schemas.openxmlformats.org/officeDocument/2006/relationships/image" Target="../media/image62.jpg"/></Relationships>
</file>

<file path=ppt/slides/_rels/slide4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hyperlink" Target="https://www.esmo.org/guidelines/esmo-mcbs/esmo-mcbs-evaluation-forms" TargetMode="External"/><Relationship Id="rId4" Type="http://schemas.openxmlformats.org/officeDocument/2006/relationships/hyperlink" Target="https://www.esmoopen.com/article/S2059-7029(24)01773-3/fulltex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3">
            <a:extLst>
              <a:ext uri="{FF2B5EF4-FFF2-40B4-BE49-F238E27FC236}">
                <a16:creationId xmlns:a16="http://schemas.microsoft.com/office/drawing/2014/main" id="{C37ED11E-2325-C5AF-00D9-6C534DFC2969}"/>
              </a:ext>
            </a:extLst>
          </p:cNvPr>
          <p:cNvSpPr txBox="1">
            <a:spLocks/>
          </p:cNvSpPr>
          <p:nvPr/>
        </p:nvSpPr>
        <p:spPr>
          <a:xfrm>
            <a:off x="2780660" y="6282638"/>
            <a:ext cx="6630680" cy="502210"/>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700" dirty="0">
                <a:solidFill>
                  <a:schemeClr val="bg1"/>
                </a:solidFill>
              </a:rPr>
              <a:t>La información mostrada durante la reunión está dirigida exclusivamente a Profesionales Sanitarios facultados para prescribir o dispensar medicamentos. Por favor no distribuir en medios, soportes o canales de comunicación dirigidos a público general.</a:t>
            </a:r>
          </a:p>
          <a:p>
            <a:r>
              <a:rPr lang="es-ES" sz="700" dirty="0">
                <a:solidFill>
                  <a:schemeClr val="bg1"/>
                </a:solidFill>
              </a:rPr>
              <a:t>Para la notificación de reacciones adversas puede dirigirse a la dirección de AstraZeneca: </a:t>
            </a:r>
            <a:r>
              <a:rPr lang="es-ES" sz="700" dirty="0" err="1">
                <a:solidFill>
                  <a:schemeClr val="bg1"/>
                </a:solidFill>
                <a:hlinkClick r:id="rId2"/>
              </a:rPr>
              <a:t>www.contactazmedical.astrazeneca.com</a:t>
            </a:r>
            <a:endParaRPr lang="es-ES" sz="700" dirty="0">
              <a:solidFill>
                <a:schemeClr val="bg1"/>
              </a:solidFill>
            </a:endParaRPr>
          </a:p>
          <a:p>
            <a:endParaRPr lang="es-ES" sz="700" dirty="0">
              <a:solidFill>
                <a:schemeClr val="bg1"/>
              </a:solidFill>
            </a:endParaRPr>
          </a:p>
          <a:p>
            <a:r>
              <a:rPr lang="es-ES" sz="700" dirty="0">
                <a:solidFill>
                  <a:schemeClr val="bg1"/>
                </a:solidFill>
              </a:rPr>
              <a:t>ES-41294 octubre 2025</a:t>
            </a:r>
          </a:p>
          <a:p>
            <a:endParaRPr lang="es-ES" sz="700" dirty="0">
              <a:solidFill>
                <a:schemeClr val="bg1"/>
              </a:solidFill>
            </a:endParaRPr>
          </a:p>
          <a:p>
            <a:endParaRPr lang="es-ES" sz="700" dirty="0">
              <a:solidFill>
                <a:schemeClr val="bg1"/>
              </a:solidFill>
            </a:endParaRPr>
          </a:p>
        </p:txBody>
      </p:sp>
    </p:spTree>
    <p:extLst>
      <p:ext uri="{BB962C8B-B14F-4D97-AF65-F5344CB8AC3E}">
        <p14:creationId xmlns:p14="http://schemas.microsoft.com/office/powerpoint/2010/main" val="354452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21EEA-4695-7D3C-9F3C-5EB01F61236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51BC858-B309-15D3-BC95-0442FC3ABB1F}"/>
              </a:ext>
            </a:extLst>
          </p:cNvPr>
          <p:cNvSpPr>
            <a:spLocks noGrp="1"/>
          </p:cNvSpPr>
          <p:nvPr>
            <p:ph type="title"/>
          </p:nvPr>
        </p:nvSpPr>
        <p:spPr>
          <a:xfrm>
            <a:off x="838199" y="356792"/>
            <a:ext cx="7873721" cy="594702"/>
          </a:xfrm>
        </p:spPr>
        <p:txBody>
          <a:bodyPr>
            <a:noAutofit/>
          </a:bodyPr>
          <a:lstStyle/>
          <a:p>
            <a:r>
              <a:rPr lang="en-US" sz="2400" dirty="0"/>
              <a:t>First Line Treatment in </a:t>
            </a:r>
            <a:r>
              <a:rPr lang="en-US" sz="2400" dirty="0" err="1"/>
              <a:t>uBTC</a:t>
            </a:r>
            <a:br>
              <a:rPr lang="en-US" sz="2400" b="1" noProof="0" dirty="0"/>
            </a:br>
            <a:r>
              <a:rPr lang="en-US" sz="1800" b="1" noProof="0" dirty="0">
                <a:solidFill>
                  <a:srgbClr val="E45CAB"/>
                </a:solidFill>
              </a:rPr>
              <a:t>Phase 2 </a:t>
            </a:r>
            <a:r>
              <a:rPr lang="en-US" sz="1800" b="1" noProof="0" dirty="0" err="1">
                <a:solidFill>
                  <a:srgbClr val="E45CAB"/>
                </a:solidFill>
              </a:rPr>
              <a:t>CisGem</a:t>
            </a:r>
            <a:r>
              <a:rPr lang="en-US" sz="1800" b="1" noProof="0" dirty="0">
                <a:solidFill>
                  <a:srgbClr val="E45CAB"/>
                </a:solidFill>
              </a:rPr>
              <a:t> + durvalumab +/- </a:t>
            </a:r>
            <a:r>
              <a:rPr lang="en-US" sz="1800" b="1" noProof="0" dirty="0" err="1">
                <a:solidFill>
                  <a:srgbClr val="E45CAB"/>
                </a:solidFill>
              </a:rPr>
              <a:t>tremelimumab</a:t>
            </a:r>
            <a:r>
              <a:rPr lang="en-US" sz="1800" b="1" noProof="0" dirty="0">
                <a:solidFill>
                  <a:srgbClr val="E45CAB"/>
                </a:solidFill>
              </a:rPr>
              <a:t> </a:t>
            </a:r>
            <a:endParaRPr lang="en-US" sz="2400" b="1" noProof="0" dirty="0">
              <a:solidFill>
                <a:srgbClr val="E45CAB"/>
              </a:solidFill>
            </a:endParaRPr>
          </a:p>
        </p:txBody>
      </p:sp>
      <p:pic>
        <p:nvPicPr>
          <p:cNvPr id="4" name="Imagen 3">
            <a:extLst>
              <a:ext uri="{FF2B5EF4-FFF2-40B4-BE49-F238E27FC236}">
                <a16:creationId xmlns:a16="http://schemas.microsoft.com/office/drawing/2014/main" id="{B47F7810-1FCB-3997-187D-FD706628B2AD}"/>
              </a:ext>
            </a:extLst>
          </p:cNvPr>
          <p:cNvPicPr>
            <a:picLocks noChangeAspect="1"/>
          </p:cNvPicPr>
          <p:nvPr/>
        </p:nvPicPr>
        <p:blipFill>
          <a:blip r:embed="rId2"/>
          <a:srcRect t="1117"/>
          <a:stretch>
            <a:fillRect/>
          </a:stretch>
        </p:blipFill>
        <p:spPr>
          <a:xfrm>
            <a:off x="914399" y="1848896"/>
            <a:ext cx="10681399" cy="4144832"/>
          </a:xfrm>
          <a:prstGeom prst="rect">
            <a:avLst/>
          </a:prstGeom>
        </p:spPr>
      </p:pic>
      <p:sp>
        <p:nvSpPr>
          <p:cNvPr id="5" name="Rectángulo 4">
            <a:extLst>
              <a:ext uri="{FF2B5EF4-FFF2-40B4-BE49-F238E27FC236}">
                <a16:creationId xmlns:a16="http://schemas.microsoft.com/office/drawing/2014/main" id="{7F3C8F3E-1487-00D4-7C0D-A75DC9B4D2E7}"/>
              </a:ext>
            </a:extLst>
          </p:cNvPr>
          <p:cNvSpPr/>
          <p:nvPr/>
        </p:nvSpPr>
        <p:spPr>
          <a:xfrm>
            <a:off x="1059263" y="3067962"/>
            <a:ext cx="10466196" cy="629831"/>
          </a:xfrm>
          <a:prstGeom prst="rect">
            <a:avLst/>
          </a:prstGeom>
          <a:noFill/>
          <a:ln w="22225">
            <a:solidFill>
              <a:srgbClr val="E45C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extBox 3">
            <a:extLst>
              <a:ext uri="{FF2B5EF4-FFF2-40B4-BE49-F238E27FC236}">
                <a16:creationId xmlns:a16="http://schemas.microsoft.com/office/drawing/2014/main" id="{A3D21643-4A1D-913D-B097-B2A04726222A}"/>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Do-</a:t>
            </a:r>
            <a:r>
              <a:rPr lang="es-ES" sz="800" dirty="0" err="1">
                <a:solidFill>
                  <a:schemeClr val="tx1">
                    <a:lumMod val="65000"/>
                    <a:lumOff val="35000"/>
                  </a:schemeClr>
                </a:solidFill>
              </a:rPr>
              <a:t>Youn</a:t>
            </a:r>
            <a:r>
              <a:rPr lang="es-ES" sz="800" dirty="0">
                <a:solidFill>
                  <a:schemeClr val="tx1">
                    <a:lumMod val="65000"/>
                    <a:lumOff val="35000"/>
                  </a:schemeClr>
                </a:solidFill>
              </a:rPr>
              <a:t> Oh </a:t>
            </a:r>
            <a:r>
              <a:rPr lang="es-ES" sz="800" i="1" dirty="0">
                <a:solidFill>
                  <a:schemeClr val="tx1">
                    <a:lumMod val="65000"/>
                    <a:lumOff val="35000"/>
                  </a:schemeClr>
                </a:solidFill>
              </a:rPr>
              <a:t>et al, </a:t>
            </a:r>
            <a:r>
              <a:rPr lang="es-ES" sz="800" dirty="0">
                <a:solidFill>
                  <a:schemeClr val="tx1">
                    <a:lumMod val="65000"/>
                    <a:lumOff val="35000"/>
                  </a:schemeClr>
                </a:solidFill>
              </a:rPr>
              <a:t>Lancet </a:t>
            </a:r>
            <a:r>
              <a:rPr lang="es-ES" sz="800" dirty="0" err="1">
                <a:solidFill>
                  <a:schemeClr val="tx1">
                    <a:lumMod val="65000"/>
                    <a:lumOff val="35000"/>
                  </a:schemeClr>
                </a:solidFill>
              </a:rPr>
              <a:t>Gastroenterol</a:t>
            </a:r>
            <a:r>
              <a:rPr lang="es-ES" sz="800" dirty="0">
                <a:solidFill>
                  <a:schemeClr val="tx1">
                    <a:lumMod val="65000"/>
                    <a:lumOff val="35000"/>
                  </a:schemeClr>
                </a:solidFill>
              </a:rPr>
              <a:t> </a:t>
            </a:r>
            <a:r>
              <a:rPr lang="es-ES" sz="800" dirty="0" err="1">
                <a:solidFill>
                  <a:schemeClr val="tx1">
                    <a:lumMod val="65000"/>
                    <a:lumOff val="35000"/>
                  </a:schemeClr>
                </a:solidFill>
              </a:rPr>
              <a:t>Hepatol</a:t>
            </a:r>
            <a:r>
              <a:rPr lang="es-ES" sz="800" dirty="0">
                <a:solidFill>
                  <a:schemeClr val="tx1">
                    <a:lumMod val="65000"/>
                    <a:lumOff val="35000"/>
                  </a:schemeClr>
                </a:solidFill>
              </a:rPr>
              <a:t> 2022</a:t>
            </a:r>
            <a:endParaRPr lang="en-GB" sz="800" dirty="0">
              <a:solidFill>
                <a:schemeClr val="tx1">
                  <a:lumMod val="65000"/>
                  <a:lumOff val="35000"/>
                </a:schemeClr>
              </a:solidFill>
            </a:endParaRPr>
          </a:p>
        </p:txBody>
      </p:sp>
    </p:spTree>
    <p:extLst>
      <p:ext uri="{BB962C8B-B14F-4D97-AF65-F5344CB8AC3E}">
        <p14:creationId xmlns:p14="http://schemas.microsoft.com/office/powerpoint/2010/main" val="306287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221F935-0A66-F75D-EE84-8BF4B3ECB208}"/>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9BCB0B0-78FA-50F0-2183-1FA35D84DFF5}"/>
              </a:ext>
            </a:extLst>
          </p:cNvPr>
          <p:cNvPicPr>
            <a:picLocks noChangeAspect="1"/>
          </p:cNvPicPr>
          <p:nvPr/>
        </p:nvPicPr>
        <p:blipFill>
          <a:blip r:embed="rId2"/>
          <a:srcRect b="1577"/>
          <a:stretch>
            <a:fillRect/>
          </a:stretch>
        </p:blipFill>
        <p:spPr>
          <a:xfrm>
            <a:off x="1914550" y="1766615"/>
            <a:ext cx="7661330" cy="4413848"/>
          </a:xfrm>
          <a:prstGeom prst="rect">
            <a:avLst/>
          </a:prstGeom>
          <a:ln>
            <a:noFill/>
          </a:ln>
        </p:spPr>
      </p:pic>
      <p:sp>
        <p:nvSpPr>
          <p:cNvPr id="7" name="TextBox 3">
            <a:extLst>
              <a:ext uri="{FF2B5EF4-FFF2-40B4-BE49-F238E27FC236}">
                <a16:creationId xmlns:a16="http://schemas.microsoft.com/office/drawing/2014/main" id="{C854428E-C35B-147B-CA95-20AD47298D69}"/>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Do-</a:t>
            </a:r>
            <a:r>
              <a:rPr lang="es-ES" sz="800" dirty="0" err="1">
                <a:solidFill>
                  <a:schemeClr val="tx1">
                    <a:lumMod val="65000"/>
                    <a:lumOff val="35000"/>
                  </a:schemeClr>
                </a:solidFill>
              </a:rPr>
              <a:t>Youn</a:t>
            </a:r>
            <a:r>
              <a:rPr lang="es-ES" sz="800" dirty="0">
                <a:solidFill>
                  <a:schemeClr val="tx1">
                    <a:lumMod val="65000"/>
                    <a:lumOff val="35000"/>
                  </a:schemeClr>
                </a:solidFill>
              </a:rPr>
              <a:t> Oh </a:t>
            </a:r>
            <a:r>
              <a:rPr lang="es-ES" sz="800" i="1" dirty="0">
                <a:solidFill>
                  <a:schemeClr val="tx1">
                    <a:lumMod val="65000"/>
                    <a:lumOff val="35000"/>
                  </a:schemeClr>
                </a:solidFill>
              </a:rPr>
              <a:t>et al, </a:t>
            </a:r>
            <a:r>
              <a:rPr lang="es-ES" sz="800" dirty="0">
                <a:solidFill>
                  <a:schemeClr val="tx1">
                    <a:lumMod val="65000"/>
                    <a:lumOff val="35000"/>
                  </a:schemeClr>
                </a:solidFill>
              </a:rPr>
              <a:t>Lancet </a:t>
            </a:r>
            <a:r>
              <a:rPr lang="es-ES" sz="800" dirty="0" err="1">
                <a:solidFill>
                  <a:schemeClr val="tx1">
                    <a:lumMod val="65000"/>
                    <a:lumOff val="35000"/>
                  </a:schemeClr>
                </a:solidFill>
              </a:rPr>
              <a:t>Gastroenterol</a:t>
            </a:r>
            <a:r>
              <a:rPr lang="es-ES" sz="800" dirty="0">
                <a:solidFill>
                  <a:schemeClr val="tx1">
                    <a:lumMod val="65000"/>
                    <a:lumOff val="35000"/>
                  </a:schemeClr>
                </a:solidFill>
              </a:rPr>
              <a:t> </a:t>
            </a:r>
            <a:r>
              <a:rPr lang="es-ES" sz="800" dirty="0" err="1">
                <a:solidFill>
                  <a:schemeClr val="tx1">
                    <a:lumMod val="65000"/>
                    <a:lumOff val="35000"/>
                  </a:schemeClr>
                </a:solidFill>
              </a:rPr>
              <a:t>Hepatol</a:t>
            </a:r>
            <a:r>
              <a:rPr lang="es-ES" sz="800" dirty="0">
                <a:solidFill>
                  <a:schemeClr val="tx1">
                    <a:lumMod val="65000"/>
                    <a:lumOff val="35000"/>
                  </a:schemeClr>
                </a:solidFill>
              </a:rPr>
              <a:t> 2022</a:t>
            </a:r>
            <a:endParaRPr lang="en-GB" sz="800" dirty="0">
              <a:solidFill>
                <a:schemeClr val="tx1">
                  <a:lumMod val="65000"/>
                  <a:lumOff val="35000"/>
                </a:schemeClr>
              </a:solidFill>
            </a:endParaRPr>
          </a:p>
        </p:txBody>
      </p:sp>
      <p:sp>
        <p:nvSpPr>
          <p:cNvPr id="8" name="Título 1">
            <a:extLst>
              <a:ext uri="{FF2B5EF4-FFF2-40B4-BE49-F238E27FC236}">
                <a16:creationId xmlns:a16="http://schemas.microsoft.com/office/drawing/2014/main" id="{93F26D1B-DD43-0B7D-9231-8D8181538AA6}"/>
              </a:ext>
            </a:extLst>
          </p:cNvPr>
          <p:cNvSpPr>
            <a:spLocks noGrp="1"/>
          </p:cNvSpPr>
          <p:nvPr>
            <p:ph type="title"/>
          </p:nvPr>
        </p:nvSpPr>
        <p:spPr>
          <a:xfrm>
            <a:off x="838199" y="356792"/>
            <a:ext cx="7873721" cy="594702"/>
          </a:xfrm>
        </p:spPr>
        <p:txBody>
          <a:bodyPr>
            <a:noAutofit/>
          </a:bodyPr>
          <a:lstStyle/>
          <a:p>
            <a:r>
              <a:rPr lang="en-US" sz="2400" dirty="0"/>
              <a:t>First Line Treatment in </a:t>
            </a:r>
            <a:r>
              <a:rPr lang="en-US" sz="2400" dirty="0" err="1"/>
              <a:t>uBTC</a:t>
            </a:r>
            <a:br>
              <a:rPr lang="en-US" sz="2800" b="1" noProof="0" dirty="0"/>
            </a:br>
            <a:r>
              <a:rPr lang="en-US" sz="1800" b="1" noProof="0" dirty="0">
                <a:solidFill>
                  <a:srgbClr val="E45CAB"/>
                </a:solidFill>
              </a:rPr>
              <a:t>Phase 2 </a:t>
            </a:r>
            <a:r>
              <a:rPr lang="en-US" sz="1800" b="1" noProof="0" dirty="0" err="1">
                <a:solidFill>
                  <a:srgbClr val="E45CAB"/>
                </a:solidFill>
              </a:rPr>
              <a:t>CisGem</a:t>
            </a:r>
            <a:r>
              <a:rPr lang="en-US" sz="1800" b="1" noProof="0" dirty="0">
                <a:solidFill>
                  <a:srgbClr val="E45CAB"/>
                </a:solidFill>
              </a:rPr>
              <a:t> + durvalumab +/- </a:t>
            </a:r>
            <a:r>
              <a:rPr lang="en-US" sz="1800" b="1" noProof="0" dirty="0" err="1">
                <a:solidFill>
                  <a:srgbClr val="E45CAB"/>
                </a:solidFill>
              </a:rPr>
              <a:t>tremelimumab</a:t>
            </a:r>
            <a:r>
              <a:rPr lang="en-US" sz="1800" b="1" noProof="0" dirty="0">
                <a:solidFill>
                  <a:srgbClr val="E45CAB"/>
                </a:solidFill>
              </a:rPr>
              <a:t> </a:t>
            </a:r>
            <a:endParaRPr lang="en-US" sz="2800" b="1" noProof="0" dirty="0">
              <a:solidFill>
                <a:srgbClr val="E45CAB"/>
              </a:solidFill>
            </a:endParaRPr>
          </a:p>
        </p:txBody>
      </p:sp>
    </p:spTree>
    <p:extLst>
      <p:ext uri="{BB962C8B-B14F-4D97-AF65-F5344CB8AC3E}">
        <p14:creationId xmlns:p14="http://schemas.microsoft.com/office/powerpoint/2010/main" val="3943167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 name="Group 17">
            <a:extLst>
              <a:ext uri="{FF2B5EF4-FFF2-40B4-BE49-F238E27FC236}">
                <a16:creationId xmlns:a16="http://schemas.microsoft.com/office/drawing/2014/main" id="{A264BE49-C5E5-4F56-9236-A2BE9AD780E2}"/>
              </a:ext>
            </a:extLst>
          </p:cNvPr>
          <p:cNvGrpSpPr/>
          <p:nvPr/>
        </p:nvGrpSpPr>
        <p:grpSpPr>
          <a:xfrm>
            <a:off x="1057519" y="1817225"/>
            <a:ext cx="10101738" cy="1953709"/>
            <a:chOff x="420914" y="1393666"/>
            <a:chExt cx="11575148" cy="2035334"/>
          </a:xfrm>
        </p:grpSpPr>
        <p:cxnSp>
          <p:nvCxnSpPr>
            <p:cNvPr id="7" name="Connector: Elbow 18">
              <a:extLst>
                <a:ext uri="{FF2B5EF4-FFF2-40B4-BE49-F238E27FC236}">
                  <a16:creationId xmlns:a16="http://schemas.microsoft.com/office/drawing/2014/main" id="{E36BC4C5-60E8-4E23-9E2D-539FC6339906}"/>
                </a:ext>
              </a:extLst>
            </p:cNvPr>
            <p:cNvCxnSpPr>
              <a:cxnSpLocks/>
            </p:cNvCxnSpPr>
            <p:nvPr/>
          </p:nvCxnSpPr>
          <p:spPr>
            <a:xfrm>
              <a:off x="5601433" y="2321774"/>
              <a:ext cx="615951" cy="623609"/>
            </a:xfrm>
            <a:prstGeom prst="bentConnector3">
              <a:avLst>
                <a:gd name="adj1" fmla="val 50000"/>
              </a:avLst>
            </a:prstGeom>
            <a:solidFill>
              <a:schemeClr val="bg1"/>
            </a:solid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19">
              <a:extLst>
                <a:ext uri="{FF2B5EF4-FFF2-40B4-BE49-F238E27FC236}">
                  <a16:creationId xmlns:a16="http://schemas.microsoft.com/office/drawing/2014/main" id="{5FD6A331-E9CE-0758-179C-6BD28C585533}"/>
                </a:ext>
              </a:extLst>
            </p:cNvPr>
            <p:cNvGrpSpPr/>
            <p:nvPr/>
          </p:nvGrpSpPr>
          <p:grpSpPr>
            <a:xfrm>
              <a:off x="420914" y="1393666"/>
              <a:ext cx="11575148" cy="2035334"/>
              <a:chOff x="420914" y="1646116"/>
              <a:chExt cx="11575148" cy="2035334"/>
            </a:xfrm>
          </p:grpSpPr>
          <p:grpSp>
            <p:nvGrpSpPr>
              <p:cNvPr id="9" name="Group 20">
                <a:extLst>
                  <a:ext uri="{FF2B5EF4-FFF2-40B4-BE49-F238E27FC236}">
                    <a16:creationId xmlns:a16="http://schemas.microsoft.com/office/drawing/2014/main" id="{17724E24-C396-C2B6-6D09-0F3C6AAF1328}"/>
                  </a:ext>
                </a:extLst>
              </p:cNvPr>
              <p:cNvGrpSpPr/>
              <p:nvPr/>
            </p:nvGrpSpPr>
            <p:grpSpPr>
              <a:xfrm>
                <a:off x="990600" y="1646116"/>
                <a:ext cx="8576415" cy="2035334"/>
                <a:chOff x="838200" y="1722450"/>
                <a:chExt cx="8576415" cy="1946899"/>
              </a:xfrm>
              <a:solidFill>
                <a:schemeClr val="bg1"/>
              </a:solidFill>
            </p:grpSpPr>
            <p:cxnSp>
              <p:nvCxnSpPr>
                <p:cNvPr id="13" name="Connector: Elbow 24">
                  <a:extLst>
                    <a:ext uri="{FF2B5EF4-FFF2-40B4-BE49-F238E27FC236}">
                      <a16:creationId xmlns:a16="http://schemas.microsoft.com/office/drawing/2014/main" id="{4BFD1DDE-4865-E494-83D5-F1800C82EAB4}"/>
                    </a:ext>
                  </a:extLst>
                </p:cNvPr>
                <p:cNvCxnSpPr>
                  <a:cxnSpLocks/>
                </p:cNvCxnSpPr>
                <p:nvPr/>
              </p:nvCxnSpPr>
              <p:spPr>
                <a:xfrm flipV="1">
                  <a:off x="5421710" y="217956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Rounded Corners 25">
                  <a:extLst>
                    <a:ext uri="{FF2B5EF4-FFF2-40B4-BE49-F238E27FC236}">
                      <a16:creationId xmlns:a16="http://schemas.microsoft.com/office/drawing/2014/main" id="{6D1326F1-0B65-2FC7-82F7-42F08E83FDDB}"/>
                    </a:ext>
                  </a:extLst>
                </p:cNvPr>
                <p:cNvSpPr/>
                <p:nvPr/>
              </p:nvSpPr>
              <p:spPr>
                <a:xfrm>
                  <a:off x="6044012" y="1727942"/>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Durvalumab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1500 mg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and 8 Q3W [up to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8 cycles]</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15" name="Oval 14">
                  <a:extLst>
                    <a:ext uri="{FF2B5EF4-FFF2-40B4-BE49-F238E27FC236}">
                      <a16:creationId xmlns:a16="http://schemas.microsoft.com/office/drawing/2014/main" id="{882AFF1A-83F8-F55D-1624-B191BAA0C652}"/>
                    </a:ext>
                  </a:extLst>
                </p:cNvPr>
                <p:cNvSpPr/>
                <p:nvPr/>
              </p:nvSpPr>
              <p:spPr>
                <a:xfrm>
                  <a:off x="4787576" y="2241535"/>
                  <a:ext cx="1066796" cy="903235"/>
                </a:xfrm>
                <a:prstGeom prst="ellipse">
                  <a:avLst/>
                </a:prstGeom>
                <a:solidFill>
                  <a:srgbClr val="9D0865"/>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R 1:1</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0" i="0" u="none" strike="noStrike" kern="0" cap="none" spc="0" normalizeH="0" baseline="0" noProof="0">
                      <a:ln>
                        <a:noFill/>
                      </a:ln>
                      <a:solidFill>
                        <a:srgbClr val="FFFFFF"/>
                      </a:solidFill>
                      <a:effectLst/>
                      <a:uLnTx/>
                      <a:uFillTx/>
                      <a:ea typeface="+mn-ea"/>
                      <a:cs typeface="Arial" panose="020B0604020202020204" pitchFamily="34" charset="0"/>
                      <a:sym typeface="Arial"/>
                    </a:rPr>
                    <a:t>N=685</a:t>
                  </a:r>
                  <a:r>
                    <a:rPr kumimoji="0" lang="en-US" sz="1051" b="0" i="0" u="none" strike="noStrike" kern="0" cap="none" spc="0" normalizeH="0" baseline="30000" noProof="0">
                      <a:ln>
                        <a:noFill/>
                      </a:ln>
                      <a:solidFill>
                        <a:srgbClr val="FFFFFF"/>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FFFFFF"/>
                    </a:solidFill>
                    <a:effectLst/>
                    <a:uLnTx/>
                    <a:uFillTx/>
                    <a:ea typeface="+mn-ea"/>
                    <a:cs typeface="Arial" panose="020B0604020202020204" pitchFamily="34" charset="0"/>
                    <a:sym typeface="Arial"/>
                  </a:endParaRPr>
                </a:p>
              </p:txBody>
            </p:sp>
            <p:sp>
              <p:nvSpPr>
                <p:cNvPr id="16" name="Rectangle: Rounded Corners 27">
                  <a:extLst>
                    <a:ext uri="{FF2B5EF4-FFF2-40B4-BE49-F238E27FC236}">
                      <a16:creationId xmlns:a16="http://schemas.microsoft.com/office/drawing/2014/main" id="{94FE484E-08E4-5BBC-B8ED-E966E46E34B4}"/>
                    </a:ext>
                  </a:extLst>
                </p:cNvPr>
                <p:cNvSpPr/>
                <p:nvPr/>
              </p:nvSpPr>
              <p:spPr>
                <a:xfrm>
                  <a:off x="6044012" y="2766114"/>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and 8 Q3W [up to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8 cycles]</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17" name="Rectangle: Rounded Corners 29">
                  <a:extLst>
                    <a:ext uri="{FF2B5EF4-FFF2-40B4-BE49-F238E27FC236}">
                      <a16:creationId xmlns:a16="http://schemas.microsoft.com/office/drawing/2014/main" id="{3E007E04-BA2D-6A85-8075-2C0E14B56AE1}"/>
                    </a:ext>
                  </a:extLst>
                </p:cNvPr>
                <p:cNvSpPr/>
                <p:nvPr/>
              </p:nvSpPr>
              <p:spPr>
                <a:xfrm>
                  <a:off x="838200" y="1722450"/>
                  <a:ext cx="3142642"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Study population:</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Adults with locally advanced or metastatic BTC*</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Recurrent disease &gt;6 months after curative surgery or adjuvant therapy completion</a:t>
                  </a:r>
                  <a:r>
                    <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rPr>
                    <a:t>†</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Measurable lesion(s) by RECIST v1.1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ECOG PS 0 or 1</a:t>
                  </a:r>
                </a:p>
              </p:txBody>
            </p:sp>
            <p:cxnSp>
              <p:nvCxnSpPr>
                <p:cNvPr id="18" name="Straight Arrow Connector 30">
                  <a:extLst>
                    <a:ext uri="{FF2B5EF4-FFF2-40B4-BE49-F238E27FC236}">
                      <a16:creationId xmlns:a16="http://schemas.microsoft.com/office/drawing/2014/main" id="{C970EA3C-250B-2915-A40E-437BA485688E}"/>
                    </a:ext>
                  </a:extLst>
                </p:cNvPr>
                <p:cNvCxnSpPr>
                  <a:cxnSpLocks/>
                  <a:stCxn id="17" idx="3"/>
                </p:cNvCxnSpPr>
                <p:nvPr/>
              </p:nvCxnSpPr>
              <p:spPr>
                <a:xfrm>
                  <a:off x="3980842" y="2695900"/>
                  <a:ext cx="802774" cy="0"/>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32">
                  <a:extLst>
                    <a:ext uri="{FF2B5EF4-FFF2-40B4-BE49-F238E27FC236}">
                      <a16:creationId xmlns:a16="http://schemas.microsoft.com/office/drawing/2014/main" id="{5FA4090E-063D-AC2E-2CFE-64CBA20F6B36}"/>
                    </a:ext>
                  </a:extLst>
                </p:cNvPr>
                <p:cNvCxnSpPr>
                  <a:cxnSpLocks/>
                </p:cNvCxnSpPr>
                <p:nvPr/>
              </p:nvCxnSpPr>
              <p:spPr>
                <a:xfrm flipV="1">
                  <a:off x="9101347" y="2174067"/>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33">
                  <a:extLst>
                    <a:ext uri="{FF2B5EF4-FFF2-40B4-BE49-F238E27FC236}">
                      <a16:creationId xmlns:a16="http://schemas.microsoft.com/office/drawing/2014/main" id="{C749CF59-1C37-B5A0-C4CF-CCF106C2F44A}"/>
                    </a:ext>
                  </a:extLst>
                </p:cNvPr>
                <p:cNvCxnSpPr>
                  <a:cxnSpLocks/>
                </p:cNvCxnSpPr>
                <p:nvPr/>
              </p:nvCxnSpPr>
              <p:spPr>
                <a:xfrm flipV="1">
                  <a:off x="9093707" y="3209492"/>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sp>
            <p:nvSpPr>
              <p:cNvPr id="10" name="Rectangle: Rounded Corners 21">
                <a:extLst>
                  <a:ext uri="{FF2B5EF4-FFF2-40B4-BE49-F238E27FC236}">
                    <a16:creationId xmlns:a16="http://schemas.microsoft.com/office/drawing/2014/main" id="{D08F3309-8BB5-59CE-4354-0DC34912D217}"/>
                  </a:ext>
                </a:extLst>
              </p:cNvPr>
              <p:cNvSpPr/>
              <p:nvPr/>
            </p:nvSpPr>
            <p:spPr>
              <a:xfrm>
                <a:off x="9567014" y="1651857"/>
                <a:ext cx="2429048" cy="944264"/>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Durvalumab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1500 mg Q4W until PD, unacceptable toxicity or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study withdrawal</a:t>
                </a:r>
                <a:endPar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endParaRPr>
              </a:p>
            </p:txBody>
          </p:sp>
          <p:sp>
            <p:nvSpPr>
              <p:cNvPr id="11" name="Rectangle: Rounded Corners 22">
                <a:extLst>
                  <a:ext uri="{FF2B5EF4-FFF2-40B4-BE49-F238E27FC236}">
                    <a16:creationId xmlns:a16="http://schemas.microsoft.com/office/drawing/2014/main" id="{963CAD46-0B33-3B22-6D64-3DCBC60974F6}"/>
                  </a:ext>
                </a:extLst>
              </p:cNvPr>
              <p:cNvSpPr/>
              <p:nvPr/>
            </p:nvSpPr>
            <p:spPr>
              <a:xfrm>
                <a:off x="9555407" y="2737186"/>
                <a:ext cx="2429047" cy="944264"/>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Q4W until PD, unacceptable toxicity or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study withdrawal</a:t>
                </a:r>
                <a:endPar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endParaRPr>
              </a:p>
            </p:txBody>
          </p:sp>
          <p:sp>
            <p:nvSpPr>
              <p:cNvPr id="12" name="Rectangle: Rounded Corners 23">
                <a:extLst>
                  <a:ext uri="{FF2B5EF4-FFF2-40B4-BE49-F238E27FC236}">
                    <a16:creationId xmlns:a16="http://schemas.microsoft.com/office/drawing/2014/main" id="{72994005-8F05-FD72-BD88-A07BEA02E5BB}"/>
                  </a:ext>
                </a:extLst>
              </p:cNvPr>
              <p:cNvSpPr/>
              <p:nvPr/>
            </p:nvSpPr>
            <p:spPr>
              <a:xfrm rot="16200000">
                <a:off x="-150382" y="2410947"/>
                <a:ext cx="1512938" cy="370346"/>
              </a:xfrm>
              <a:prstGeom prst="roundRect">
                <a:avLst/>
              </a:prstGeom>
              <a:solidFill>
                <a:srgbClr val="9D086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200" b="1" i="0" u="none" strike="noStrike" kern="0" cap="none" spc="0" normalizeH="0" baseline="0" noProof="0">
                    <a:ln>
                      <a:noFill/>
                    </a:ln>
                    <a:solidFill>
                      <a:srgbClr val="FFFFFF"/>
                    </a:solidFill>
                    <a:effectLst/>
                    <a:uLnTx/>
                    <a:uFillTx/>
                    <a:ea typeface="+mn-ea"/>
                    <a:cs typeface="Arial" panose="020B0604020202020204" pitchFamily="34" charset="0"/>
                    <a:sym typeface="Arial"/>
                  </a:rPr>
                  <a:t>TOPAZ-1</a:t>
                </a:r>
                <a:r>
                  <a:rPr kumimoji="0" lang="en-US" sz="1200" b="1" i="0" u="none" strike="noStrike" kern="0" cap="none" spc="0" normalizeH="0" baseline="30000" noProof="0">
                    <a:ln>
                      <a:noFill/>
                    </a:ln>
                    <a:solidFill>
                      <a:srgbClr val="FFFFFF"/>
                    </a:solidFill>
                    <a:effectLst/>
                    <a:uLnTx/>
                    <a:uFillTx/>
                    <a:ea typeface="+mn-ea"/>
                    <a:cs typeface="Arial" panose="020B0604020202020204" pitchFamily="34" charset="0"/>
                    <a:sym typeface="Arial"/>
                  </a:rPr>
                  <a:t>1,2</a:t>
                </a:r>
                <a:endParaRPr kumimoji="0" lang="en-US" sz="1200" b="1" i="0" u="none" strike="noStrike" kern="0" cap="none" spc="0" normalizeH="0" baseline="30000" noProof="0" dirty="0">
                  <a:ln>
                    <a:noFill/>
                  </a:ln>
                  <a:solidFill>
                    <a:srgbClr val="FFFFFF"/>
                  </a:solidFill>
                  <a:effectLst/>
                  <a:uLnTx/>
                  <a:uFillTx/>
                  <a:ea typeface="+mn-ea"/>
                  <a:cs typeface="Arial" panose="020B0604020202020204" pitchFamily="34" charset="0"/>
                  <a:sym typeface="Arial"/>
                </a:endParaRPr>
              </a:p>
            </p:txBody>
          </p:sp>
        </p:grpSp>
      </p:grpSp>
      <p:grpSp>
        <p:nvGrpSpPr>
          <p:cNvPr id="21" name="Group 34">
            <a:extLst>
              <a:ext uri="{FF2B5EF4-FFF2-40B4-BE49-F238E27FC236}">
                <a16:creationId xmlns:a16="http://schemas.microsoft.com/office/drawing/2014/main" id="{DEF08278-7184-49AC-EDDD-1E3548A4FA21}"/>
              </a:ext>
            </a:extLst>
          </p:cNvPr>
          <p:cNvGrpSpPr/>
          <p:nvPr/>
        </p:nvGrpSpPr>
        <p:grpSpPr>
          <a:xfrm>
            <a:off x="1057522" y="3927978"/>
            <a:ext cx="10101738" cy="1999024"/>
            <a:chOff x="420914" y="3803220"/>
            <a:chExt cx="11575148" cy="2038207"/>
          </a:xfrm>
        </p:grpSpPr>
        <p:cxnSp>
          <p:nvCxnSpPr>
            <p:cNvPr id="22" name="Connector: Elbow 35">
              <a:extLst>
                <a:ext uri="{FF2B5EF4-FFF2-40B4-BE49-F238E27FC236}">
                  <a16:creationId xmlns:a16="http://schemas.microsoft.com/office/drawing/2014/main" id="{6FB0742F-DF7D-CBCC-AFE2-E171C342ADC2}"/>
                </a:ext>
              </a:extLst>
            </p:cNvPr>
            <p:cNvCxnSpPr>
              <a:cxnSpLocks/>
            </p:cNvCxnSpPr>
            <p:nvPr/>
          </p:nvCxnSpPr>
          <p:spPr>
            <a:xfrm>
              <a:off x="5610111" y="486208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nvGrpSpPr>
            <p:cNvPr id="23" name="Group 36">
              <a:extLst>
                <a:ext uri="{FF2B5EF4-FFF2-40B4-BE49-F238E27FC236}">
                  <a16:creationId xmlns:a16="http://schemas.microsoft.com/office/drawing/2014/main" id="{FD2CF534-9F69-355D-25B1-B96F2CE48567}"/>
                </a:ext>
              </a:extLst>
            </p:cNvPr>
            <p:cNvGrpSpPr/>
            <p:nvPr/>
          </p:nvGrpSpPr>
          <p:grpSpPr>
            <a:xfrm>
              <a:off x="420914" y="3803220"/>
              <a:ext cx="11575148" cy="2038207"/>
              <a:chOff x="420914" y="4055670"/>
              <a:chExt cx="11575148" cy="2038207"/>
            </a:xfrm>
          </p:grpSpPr>
          <p:grpSp>
            <p:nvGrpSpPr>
              <p:cNvPr id="24" name="Group 37">
                <a:extLst>
                  <a:ext uri="{FF2B5EF4-FFF2-40B4-BE49-F238E27FC236}">
                    <a16:creationId xmlns:a16="http://schemas.microsoft.com/office/drawing/2014/main" id="{15CD9E9E-68B9-BB5C-04A7-CE1EEEF7B9C8}"/>
                  </a:ext>
                </a:extLst>
              </p:cNvPr>
              <p:cNvGrpSpPr/>
              <p:nvPr/>
            </p:nvGrpSpPr>
            <p:grpSpPr>
              <a:xfrm>
                <a:off x="990600" y="4055670"/>
                <a:ext cx="11005462" cy="2038207"/>
                <a:chOff x="838200" y="1719702"/>
                <a:chExt cx="11005462" cy="1949647"/>
              </a:xfrm>
              <a:solidFill>
                <a:schemeClr val="bg1"/>
              </a:solidFill>
            </p:grpSpPr>
            <p:cxnSp>
              <p:nvCxnSpPr>
                <p:cNvPr id="26" name="Connector: Elbow 39">
                  <a:extLst>
                    <a:ext uri="{FF2B5EF4-FFF2-40B4-BE49-F238E27FC236}">
                      <a16:creationId xmlns:a16="http://schemas.microsoft.com/office/drawing/2014/main" id="{E26E8E92-C0B4-F6AF-4EE5-988494C59999}"/>
                    </a:ext>
                  </a:extLst>
                </p:cNvPr>
                <p:cNvCxnSpPr>
                  <a:cxnSpLocks/>
                </p:cNvCxnSpPr>
                <p:nvPr/>
              </p:nvCxnSpPr>
              <p:spPr>
                <a:xfrm flipV="1">
                  <a:off x="5441757" y="217956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Rounded Corners 40">
                  <a:extLst>
                    <a:ext uri="{FF2B5EF4-FFF2-40B4-BE49-F238E27FC236}">
                      <a16:creationId xmlns:a16="http://schemas.microsoft.com/office/drawing/2014/main" id="{47742C83-6777-B8D8-038F-68DC9387925E}"/>
                    </a:ext>
                  </a:extLst>
                </p:cNvPr>
                <p:cNvSpPr/>
                <p:nvPr/>
              </p:nvSpPr>
              <p:spPr>
                <a:xfrm>
                  <a:off x="6064058" y="1727942"/>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Pembrolizumab</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200 mg on day 1 Q3W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and 8 Q3W</a:t>
                  </a:r>
                  <a:r>
                    <a:rPr kumimoji="0" lang="en-US" sz="1051" b="1" i="0" u="none" strike="noStrike" kern="0" cap="none" spc="0" normalizeH="0" baseline="30000" noProof="0">
                      <a:ln>
                        <a:noFill/>
                      </a:ln>
                      <a:solidFill>
                        <a:srgbClr val="3F4444"/>
                      </a:solidFill>
                      <a:effectLst/>
                      <a:uLnTx/>
                      <a:uFillTx/>
                      <a:ea typeface="+mn-ea"/>
                      <a:cs typeface="Arial" panose="020B0604020202020204" pitchFamily="34" charset="0"/>
                      <a:sym typeface="Arial"/>
                    </a:rPr>
                    <a:t>3,4</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28" name="Oval 27">
                  <a:extLst>
                    <a:ext uri="{FF2B5EF4-FFF2-40B4-BE49-F238E27FC236}">
                      <a16:creationId xmlns:a16="http://schemas.microsoft.com/office/drawing/2014/main" id="{F5DA6E20-3C9F-61C9-2FAB-124EC1724051}"/>
                    </a:ext>
                  </a:extLst>
                </p:cNvPr>
                <p:cNvSpPr/>
                <p:nvPr/>
              </p:nvSpPr>
              <p:spPr>
                <a:xfrm>
                  <a:off x="4807623" y="2241535"/>
                  <a:ext cx="1066796" cy="903235"/>
                </a:xfrm>
                <a:prstGeom prst="ellipse">
                  <a:avLst/>
                </a:prstGeom>
                <a:solidFill>
                  <a:srgbClr val="9D0865"/>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R 1:1</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0" i="0" u="none" strike="noStrike" kern="0" cap="none" spc="0" normalizeH="0" baseline="0" noProof="0" dirty="0">
                      <a:ln>
                        <a:noFill/>
                      </a:ln>
                      <a:solidFill>
                        <a:srgbClr val="FFFFFF"/>
                      </a:solidFill>
                      <a:effectLst/>
                      <a:uLnTx/>
                      <a:uFillTx/>
                      <a:ea typeface="+mn-ea"/>
                      <a:cs typeface="Arial" panose="020B0604020202020204" pitchFamily="34" charset="0"/>
                      <a:sym typeface="Arial"/>
                    </a:rPr>
                    <a:t>N=788</a:t>
                  </a:r>
                  <a:r>
                    <a:rPr kumimoji="0" lang="en-US" sz="1051" b="0" i="0" u="none" strike="noStrike" kern="0" cap="none" spc="0" normalizeH="0" baseline="30000" noProof="0" dirty="0">
                      <a:ln>
                        <a:noFill/>
                      </a:ln>
                      <a:solidFill>
                        <a:srgbClr val="FFFFFF"/>
                      </a:solidFill>
                      <a:effectLst/>
                      <a:uLnTx/>
                      <a:uFillTx/>
                      <a:ea typeface="+mn-ea"/>
                      <a:cs typeface="Arial" panose="020B0604020202020204" pitchFamily="34" charset="0"/>
                      <a:sym typeface="Arial"/>
                    </a:rPr>
                    <a:t>3</a:t>
                  </a:r>
                </a:p>
              </p:txBody>
            </p:sp>
            <p:sp>
              <p:nvSpPr>
                <p:cNvPr id="29" name="Rectangle: Rounded Corners 42">
                  <a:extLst>
                    <a:ext uri="{FF2B5EF4-FFF2-40B4-BE49-F238E27FC236}">
                      <a16:creationId xmlns:a16="http://schemas.microsoft.com/office/drawing/2014/main" id="{699A25BB-F06C-395E-850D-6CC801BB9AFC}"/>
                    </a:ext>
                  </a:extLst>
                </p:cNvPr>
                <p:cNvSpPr/>
                <p:nvPr/>
              </p:nvSpPr>
              <p:spPr>
                <a:xfrm>
                  <a:off x="6064058" y="2766114"/>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and 8 Q3W</a:t>
                  </a:r>
                  <a:r>
                    <a:rPr kumimoji="0" lang="en-US" sz="1051" b="1" i="0" u="none" strike="noStrike" kern="0" cap="none" spc="0" normalizeH="0" baseline="30000" noProof="0">
                      <a:ln>
                        <a:noFill/>
                      </a:ln>
                      <a:solidFill>
                        <a:srgbClr val="3F4444"/>
                      </a:solidFill>
                      <a:effectLst/>
                      <a:uLnTx/>
                      <a:uFillTx/>
                      <a:ea typeface="+mn-ea"/>
                      <a:cs typeface="Arial" panose="020B0604020202020204" pitchFamily="34" charset="0"/>
                      <a:sym typeface="Arial"/>
                    </a:rPr>
                    <a:t>3,4</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30" name="Rectangle: Rounded Corners 44">
                  <a:extLst>
                    <a:ext uri="{FF2B5EF4-FFF2-40B4-BE49-F238E27FC236}">
                      <a16:creationId xmlns:a16="http://schemas.microsoft.com/office/drawing/2014/main" id="{2B20E7E4-EEF2-5D12-6E97-A0FE4C71CFD4}"/>
                    </a:ext>
                  </a:extLst>
                </p:cNvPr>
                <p:cNvSpPr/>
                <p:nvPr/>
              </p:nvSpPr>
              <p:spPr>
                <a:xfrm>
                  <a:off x="838200" y="1722450"/>
                  <a:ext cx="3142643"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Study population:</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Adults with metastatic and/or unresectable (locally advanced) BTC</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Measurable disease by RECIST v1.1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ECOG PS 0 or 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No prior systemic therapy for advanced BTC</a:t>
                  </a:r>
                </a:p>
              </p:txBody>
            </p:sp>
            <p:cxnSp>
              <p:nvCxnSpPr>
                <p:cNvPr id="31" name="Straight Arrow Connector 45">
                  <a:extLst>
                    <a:ext uri="{FF2B5EF4-FFF2-40B4-BE49-F238E27FC236}">
                      <a16:creationId xmlns:a16="http://schemas.microsoft.com/office/drawing/2014/main" id="{96A7022B-27E0-3906-8A99-90597EEB8EFB}"/>
                    </a:ext>
                  </a:extLst>
                </p:cNvPr>
                <p:cNvCxnSpPr>
                  <a:cxnSpLocks/>
                  <a:stCxn id="30" idx="3"/>
                </p:cNvCxnSpPr>
                <p:nvPr/>
              </p:nvCxnSpPr>
              <p:spPr>
                <a:xfrm>
                  <a:off x="3980843" y="2695899"/>
                  <a:ext cx="802774" cy="0"/>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47">
                  <a:extLst>
                    <a:ext uri="{FF2B5EF4-FFF2-40B4-BE49-F238E27FC236}">
                      <a16:creationId xmlns:a16="http://schemas.microsoft.com/office/drawing/2014/main" id="{11207AB3-6645-6F4B-70A1-BB353AFFEED5}"/>
                    </a:ext>
                  </a:extLst>
                </p:cNvPr>
                <p:cNvCxnSpPr>
                  <a:cxnSpLocks/>
                </p:cNvCxnSpPr>
                <p:nvPr/>
              </p:nvCxnSpPr>
              <p:spPr>
                <a:xfrm flipV="1">
                  <a:off x="9101339" y="2174067"/>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48">
                  <a:extLst>
                    <a:ext uri="{FF2B5EF4-FFF2-40B4-BE49-F238E27FC236}">
                      <a16:creationId xmlns:a16="http://schemas.microsoft.com/office/drawing/2014/main" id="{9DFEA938-D447-1BBB-4628-E3BB968E742C}"/>
                    </a:ext>
                  </a:extLst>
                </p:cNvPr>
                <p:cNvCxnSpPr>
                  <a:cxnSpLocks/>
                </p:cNvCxnSpPr>
                <p:nvPr/>
              </p:nvCxnSpPr>
              <p:spPr>
                <a:xfrm flipV="1">
                  <a:off x="9093698" y="3209492"/>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Rounded Corners 49">
                  <a:extLst>
                    <a:ext uri="{FF2B5EF4-FFF2-40B4-BE49-F238E27FC236}">
                      <a16:creationId xmlns:a16="http://schemas.microsoft.com/office/drawing/2014/main" id="{6D8368BF-23B9-9F50-305F-54F82E4AF63E}"/>
                    </a:ext>
                  </a:extLst>
                </p:cNvPr>
                <p:cNvSpPr/>
                <p:nvPr/>
              </p:nvSpPr>
              <p:spPr>
                <a:xfrm>
                  <a:off x="9414607" y="1719702"/>
                  <a:ext cx="2429055"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Treatment to continue until:</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PD, unacceptable toxicity or study withdrawal [for pembrolizumab and gemcitabine]</a:t>
                  </a: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Up to 35 cycles [for pembrolizumab] </a:t>
                  </a: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Up to 8 cycles [for cisplatin] </a:t>
                  </a:r>
                </a:p>
              </p:txBody>
            </p:sp>
          </p:grpSp>
          <p:sp>
            <p:nvSpPr>
              <p:cNvPr id="25" name="Rectangle: Rounded Corners 38">
                <a:extLst>
                  <a:ext uri="{FF2B5EF4-FFF2-40B4-BE49-F238E27FC236}">
                    <a16:creationId xmlns:a16="http://schemas.microsoft.com/office/drawing/2014/main" id="{69AC7BFF-8497-F2CE-E504-DB94D7826D9B}"/>
                  </a:ext>
                </a:extLst>
              </p:cNvPr>
              <p:cNvSpPr/>
              <p:nvPr/>
            </p:nvSpPr>
            <p:spPr>
              <a:xfrm rot="16200000">
                <a:off x="-254309" y="4829952"/>
                <a:ext cx="1720794" cy="370347"/>
              </a:xfrm>
              <a:prstGeom prst="roundRect">
                <a:avLst/>
              </a:prstGeom>
              <a:solidFill>
                <a:srgbClr val="9D0865"/>
              </a:solidFill>
              <a:ln>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200"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KEYNOTE-966</a:t>
                </a:r>
                <a:r>
                  <a:rPr kumimoji="0" lang="en-US" sz="1200" b="1" i="0" u="none" strike="noStrike" kern="0" cap="none" spc="0" normalizeH="0" baseline="30000" noProof="0" dirty="0">
                    <a:ln>
                      <a:noFill/>
                    </a:ln>
                    <a:solidFill>
                      <a:srgbClr val="FFFFFF"/>
                    </a:solidFill>
                    <a:effectLst/>
                    <a:uLnTx/>
                    <a:uFillTx/>
                    <a:ea typeface="+mn-ea"/>
                    <a:cs typeface="Arial" panose="020B0604020202020204" pitchFamily="34" charset="0"/>
                    <a:sym typeface="Arial"/>
                  </a:rPr>
                  <a:t>3–6</a:t>
                </a:r>
              </a:p>
            </p:txBody>
          </p:sp>
        </p:grpSp>
      </p:grpSp>
      <p:sp>
        <p:nvSpPr>
          <p:cNvPr id="2" name="Título 1">
            <a:extLst>
              <a:ext uri="{FF2B5EF4-FFF2-40B4-BE49-F238E27FC236}">
                <a16:creationId xmlns:a16="http://schemas.microsoft.com/office/drawing/2014/main" id="{E5E2081B-96D6-0A1A-81DC-1421441D2032}"/>
              </a:ext>
            </a:extLst>
          </p:cNvPr>
          <p:cNvSpPr>
            <a:spLocks noGrp="1"/>
          </p:cNvSpPr>
          <p:nvPr>
            <p:ph type="title"/>
          </p:nvPr>
        </p:nvSpPr>
        <p:spPr>
          <a:xfrm>
            <a:off x="838200" y="356792"/>
            <a:ext cx="7927807" cy="594702"/>
          </a:xfrm>
        </p:spPr>
        <p:txBody>
          <a:bodyPr>
            <a:noAutofit/>
          </a:bodyPr>
          <a:lstStyle/>
          <a:p>
            <a:r>
              <a:rPr lang="en-US" sz="2400" b="1" noProof="0" dirty="0"/>
              <a:t>First Line Treatment in </a:t>
            </a:r>
            <a:r>
              <a:rPr lang="en-US" sz="2400" b="1" noProof="0" dirty="0" err="1"/>
              <a:t>uBTC</a:t>
            </a:r>
            <a:r>
              <a:rPr lang="en-US" sz="2400" b="1" noProof="0" dirty="0"/>
              <a:t> </a:t>
            </a:r>
            <a:br>
              <a:rPr lang="en-US" sz="2400" b="1" noProof="0" dirty="0"/>
            </a:br>
            <a:r>
              <a:rPr lang="en-US" sz="1800" b="1" noProof="0" dirty="0">
                <a:solidFill>
                  <a:srgbClr val="E45CAB"/>
                </a:solidFill>
              </a:rPr>
              <a:t>Clinical trials</a:t>
            </a:r>
            <a:endParaRPr lang="en-US" sz="2400" b="1" noProof="0" dirty="0">
              <a:solidFill>
                <a:srgbClr val="E45CAB"/>
              </a:solidFill>
            </a:endParaRPr>
          </a:p>
        </p:txBody>
      </p:sp>
      <p:sp>
        <p:nvSpPr>
          <p:cNvPr id="4" name="TextBox 3">
            <a:extLst>
              <a:ext uri="{FF2B5EF4-FFF2-40B4-BE49-F238E27FC236}">
                <a16:creationId xmlns:a16="http://schemas.microsoft.com/office/drawing/2014/main" id="{B71096BA-85B1-70A8-3EF0-67E0BA66B65A}"/>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a:t>
            </a:r>
            <a:r>
              <a:rPr lang="en-US" sz="800" b="1" dirty="0">
                <a:solidFill>
                  <a:schemeClr val="tx1">
                    <a:lumMod val="65000"/>
                    <a:lumOff val="35000"/>
                  </a:schemeClr>
                </a:solidFill>
              </a:rPr>
              <a:t>2. </a:t>
            </a:r>
            <a:r>
              <a:rPr lang="en-US" altLang="ko-KR" sz="800" dirty="0">
                <a:solidFill>
                  <a:schemeClr val="tx1">
                    <a:lumMod val="65000"/>
                    <a:lumOff val="35000"/>
                  </a:schemeClr>
                </a:solidFill>
              </a:rPr>
              <a:t>Kelley K </a:t>
            </a:r>
            <a:r>
              <a:rPr lang="en-US" altLang="ko-KR" sz="800" i="1" dirty="0">
                <a:solidFill>
                  <a:schemeClr val="tx1">
                    <a:lumMod val="65000"/>
                    <a:lumOff val="35000"/>
                  </a:schemeClr>
                </a:solidFill>
              </a:rPr>
              <a:t>et al.  </a:t>
            </a:r>
            <a:r>
              <a:rPr lang="en-US" altLang="ko-KR" sz="800" dirty="0">
                <a:solidFill>
                  <a:schemeClr val="tx1">
                    <a:lumMod val="65000"/>
                    <a:lumOff val="35000"/>
                  </a:schemeClr>
                </a:solidFill>
              </a:rPr>
              <a:t>Lancet 2023</a:t>
            </a:r>
            <a:r>
              <a:rPr lang="en-US" sz="800" dirty="0">
                <a:solidFill>
                  <a:schemeClr val="tx1">
                    <a:lumMod val="65000"/>
                    <a:lumOff val="35000"/>
                  </a:schemeClr>
                </a:solidFill>
              </a:rPr>
              <a:t> </a:t>
            </a:r>
          </a:p>
        </p:txBody>
      </p:sp>
    </p:spTree>
    <p:extLst>
      <p:ext uri="{BB962C8B-B14F-4D97-AF65-F5344CB8AC3E}">
        <p14:creationId xmlns:p14="http://schemas.microsoft.com/office/powerpoint/2010/main" val="923742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4591F-BCF5-3F1D-65CF-AE3A6D256850}"/>
            </a:ext>
          </a:extLst>
        </p:cNvPr>
        <p:cNvGrpSpPr/>
        <p:nvPr/>
      </p:nvGrpSpPr>
      <p:grpSpPr>
        <a:xfrm>
          <a:off x="0" y="0"/>
          <a:ext cx="0" cy="0"/>
          <a:chOff x="0" y="0"/>
          <a:chExt cx="0" cy="0"/>
        </a:xfrm>
      </p:grpSpPr>
      <p:grpSp>
        <p:nvGrpSpPr>
          <p:cNvPr id="6" name="Group 17">
            <a:extLst>
              <a:ext uri="{FF2B5EF4-FFF2-40B4-BE49-F238E27FC236}">
                <a16:creationId xmlns:a16="http://schemas.microsoft.com/office/drawing/2014/main" id="{A4BD7724-27B5-9DB7-82CC-2A8870F2F115}"/>
              </a:ext>
            </a:extLst>
          </p:cNvPr>
          <p:cNvGrpSpPr/>
          <p:nvPr/>
        </p:nvGrpSpPr>
        <p:grpSpPr>
          <a:xfrm>
            <a:off x="1057519" y="1817225"/>
            <a:ext cx="10101738" cy="1953709"/>
            <a:chOff x="420914" y="1393666"/>
            <a:chExt cx="11575148" cy="2035334"/>
          </a:xfrm>
        </p:grpSpPr>
        <p:cxnSp>
          <p:nvCxnSpPr>
            <p:cNvPr id="7" name="Connector: Elbow 18">
              <a:extLst>
                <a:ext uri="{FF2B5EF4-FFF2-40B4-BE49-F238E27FC236}">
                  <a16:creationId xmlns:a16="http://schemas.microsoft.com/office/drawing/2014/main" id="{51029498-6A3F-9DFF-40FE-3A7498854CCD}"/>
                </a:ext>
              </a:extLst>
            </p:cNvPr>
            <p:cNvCxnSpPr>
              <a:cxnSpLocks/>
            </p:cNvCxnSpPr>
            <p:nvPr/>
          </p:nvCxnSpPr>
          <p:spPr>
            <a:xfrm>
              <a:off x="5601433" y="2321774"/>
              <a:ext cx="615951" cy="623609"/>
            </a:xfrm>
            <a:prstGeom prst="bentConnector3">
              <a:avLst>
                <a:gd name="adj1" fmla="val 50000"/>
              </a:avLst>
            </a:prstGeom>
            <a:solidFill>
              <a:schemeClr val="bg1"/>
            </a:solid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19">
              <a:extLst>
                <a:ext uri="{FF2B5EF4-FFF2-40B4-BE49-F238E27FC236}">
                  <a16:creationId xmlns:a16="http://schemas.microsoft.com/office/drawing/2014/main" id="{962CFD89-0C92-777B-49DF-56F777C6428A}"/>
                </a:ext>
              </a:extLst>
            </p:cNvPr>
            <p:cNvGrpSpPr/>
            <p:nvPr/>
          </p:nvGrpSpPr>
          <p:grpSpPr>
            <a:xfrm>
              <a:off x="420914" y="1393666"/>
              <a:ext cx="11575148" cy="2035334"/>
              <a:chOff x="420914" y="1646116"/>
              <a:chExt cx="11575148" cy="2035334"/>
            </a:xfrm>
          </p:grpSpPr>
          <p:grpSp>
            <p:nvGrpSpPr>
              <p:cNvPr id="9" name="Group 20">
                <a:extLst>
                  <a:ext uri="{FF2B5EF4-FFF2-40B4-BE49-F238E27FC236}">
                    <a16:creationId xmlns:a16="http://schemas.microsoft.com/office/drawing/2014/main" id="{C17B0AAD-1B1B-DA77-168D-AE1FD973F629}"/>
                  </a:ext>
                </a:extLst>
              </p:cNvPr>
              <p:cNvGrpSpPr/>
              <p:nvPr/>
            </p:nvGrpSpPr>
            <p:grpSpPr>
              <a:xfrm>
                <a:off x="990600" y="1646116"/>
                <a:ext cx="8576415" cy="2035334"/>
                <a:chOff x="838200" y="1722450"/>
                <a:chExt cx="8576415" cy="1946899"/>
              </a:xfrm>
              <a:solidFill>
                <a:schemeClr val="bg1"/>
              </a:solidFill>
            </p:grpSpPr>
            <p:cxnSp>
              <p:nvCxnSpPr>
                <p:cNvPr id="13" name="Connector: Elbow 24">
                  <a:extLst>
                    <a:ext uri="{FF2B5EF4-FFF2-40B4-BE49-F238E27FC236}">
                      <a16:creationId xmlns:a16="http://schemas.microsoft.com/office/drawing/2014/main" id="{B13EE21D-0D90-C0CB-2DFF-923BB11AD121}"/>
                    </a:ext>
                  </a:extLst>
                </p:cNvPr>
                <p:cNvCxnSpPr>
                  <a:cxnSpLocks/>
                </p:cNvCxnSpPr>
                <p:nvPr/>
              </p:nvCxnSpPr>
              <p:spPr>
                <a:xfrm flipV="1">
                  <a:off x="5421710" y="217956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Rounded Corners 25">
                  <a:extLst>
                    <a:ext uri="{FF2B5EF4-FFF2-40B4-BE49-F238E27FC236}">
                      <a16:creationId xmlns:a16="http://schemas.microsoft.com/office/drawing/2014/main" id="{960DA94F-F81E-CBD8-BE74-EDEA764D9726}"/>
                    </a:ext>
                  </a:extLst>
                </p:cNvPr>
                <p:cNvSpPr/>
                <p:nvPr/>
              </p:nvSpPr>
              <p:spPr>
                <a:xfrm>
                  <a:off x="6044012" y="1727942"/>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Durvalumab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1500 mg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and 8 Q3W [up to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8 cycles]</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15" name="Oval 14">
                  <a:extLst>
                    <a:ext uri="{FF2B5EF4-FFF2-40B4-BE49-F238E27FC236}">
                      <a16:creationId xmlns:a16="http://schemas.microsoft.com/office/drawing/2014/main" id="{DE27FFE7-F1EA-F4C9-3FCA-3824A9505792}"/>
                    </a:ext>
                  </a:extLst>
                </p:cNvPr>
                <p:cNvSpPr/>
                <p:nvPr/>
              </p:nvSpPr>
              <p:spPr>
                <a:xfrm>
                  <a:off x="4787576" y="2241535"/>
                  <a:ext cx="1066796" cy="903235"/>
                </a:xfrm>
                <a:prstGeom prst="ellipse">
                  <a:avLst/>
                </a:prstGeom>
                <a:solidFill>
                  <a:srgbClr val="9D0865"/>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R 1:1</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0" i="0" u="none" strike="noStrike" kern="0" cap="none" spc="0" normalizeH="0" baseline="0" noProof="0">
                      <a:ln>
                        <a:noFill/>
                      </a:ln>
                      <a:solidFill>
                        <a:srgbClr val="FFFFFF"/>
                      </a:solidFill>
                      <a:effectLst/>
                      <a:uLnTx/>
                      <a:uFillTx/>
                      <a:ea typeface="+mn-ea"/>
                      <a:cs typeface="Arial" panose="020B0604020202020204" pitchFamily="34" charset="0"/>
                      <a:sym typeface="Arial"/>
                    </a:rPr>
                    <a:t>N=685</a:t>
                  </a:r>
                  <a:r>
                    <a:rPr kumimoji="0" lang="en-US" sz="1051" b="0" i="0" u="none" strike="noStrike" kern="0" cap="none" spc="0" normalizeH="0" baseline="30000" noProof="0">
                      <a:ln>
                        <a:noFill/>
                      </a:ln>
                      <a:solidFill>
                        <a:srgbClr val="FFFFFF"/>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FFFFFF"/>
                    </a:solidFill>
                    <a:effectLst/>
                    <a:uLnTx/>
                    <a:uFillTx/>
                    <a:ea typeface="+mn-ea"/>
                    <a:cs typeface="Arial" panose="020B0604020202020204" pitchFamily="34" charset="0"/>
                    <a:sym typeface="Arial"/>
                  </a:endParaRPr>
                </a:p>
              </p:txBody>
            </p:sp>
            <p:sp>
              <p:nvSpPr>
                <p:cNvPr id="16" name="Rectangle: Rounded Corners 27">
                  <a:extLst>
                    <a:ext uri="{FF2B5EF4-FFF2-40B4-BE49-F238E27FC236}">
                      <a16:creationId xmlns:a16="http://schemas.microsoft.com/office/drawing/2014/main" id="{5A64081B-4854-B311-BDDB-BD808A1ABCBC}"/>
                    </a:ext>
                  </a:extLst>
                </p:cNvPr>
                <p:cNvSpPr/>
                <p:nvPr/>
              </p:nvSpPr>
              <p:spPr>
                <a:xfrm>
                  <a:off x="6044012" y="2766114"/>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and 8 Q3W [up to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8 cycles]</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1</a:t>
                  </a:r>
                  <a:endPar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17" name="Rectangle: Rounded Corners 29">
                  <a:extLst>
                    <a:ext uri="{FF2B5EF4-FFF2-40B4-BE49-F238E27FC236}">
                      <a16:creationId xmlns:a16="http://schemas.microsoft.com/office/drawing/2014/main" id="{FE49A410-532C-949B-303C-E0E68576D8E2}"/>
                    </a:ext>
                  </a:extLst>
                </p:cNvPr>
                <p:cNvSpPr/>
                <p:nvPr/>
              </p:nvSpPr>
              <p:spPr>
                <a:xfrm>
                  <a:off x="838200" y="1722450"/>
                  <a:ext cx="3142642"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Study population:</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Adults with locally advanced or metastatic BTC*</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Recurrent disease &gt;6 months after curative surgery or adjuvant therapy completion</a:t>
                  </a:r>
                  <a:r>
                    <a:rPr kumimoji="0" lang="en-US" sz="1051" b="0" i="0" u="none" strike="noStrike" kern="0" cap="none" spc="0" normalizeH="0" baseline="30000" noProof="0" dirty="0">
                      <a:ln>
                        <a:noFill/>
                      </a:ln>
                      <a:solidFill>
                        <a:srgbClr val="3F4444"/>
                      </a:solidFill>
                      <a:effectLst/>
                      <a:uLnTx/>
                      <a:uFillTx/>
                      <a:ea typeface="+mn-ea"/>
                      <a:cs typeface="Arial" panose="020B0604020202020204" pitchFamily="34" charset="0"/>
                      <a:sym typeface="Arial"/>
                    </a:rPr>
                    <a:t>†</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Measurable lesion(s) by RECIST v1.1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ECOG PS 0 or 1</a:t>
                  </a:r>
                </a:p>
              </p:txBody>
            </p:sp>
            <p:cxnSp>
              <p:nvCxnSpPr>
                <p:cNvPr id="18" name="Straight Arrow Connector 30">
                  <a:extLst>
                    <a:ext uri="{FF2B5EF4-FFF2-40B4-BE49-F238E27FC236}">
                      <a16:creationId xmlns:a16="http://schemas.microsoft.com/office/drawing/2014/main" id="{10A577BB-14E0-EE5A-45AF-B860DF740EAD}"/>
                    </a:ext>
                  </a:extLst>
                </p:cNvPr>
                <p:cNvCxnSpPr>
                  <a:cxnSpLocks/>
                  <a:stCxn id="17" idx="3"/>
                </p:cNvCxnSpPr>
                <p:nvPr/>
              </p:nvCxnSpPr>
              <p:spPr>
                <a:xfrm>
                  <a:off x="3980842" y="2695900"/>
                  <a:ext cx="802774" cy="0"/>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32">
                  <a:extLst>
                    <a:ext uri="{FF2B5EF4-FFF2-40B4-BE49-F238E27FC236}">
                      <a16:creationId xmlns:a16="http://schemas.microsoft.com/office/drawing/2014/main" id="{023089A2-7896-9F37-8521-0941A1BE43C8}"/>
                    </a:ext>
                  </a:extLst>
                </p:cNvPr>
                <p:cNvCxnSpPr>
                  <a:cxnSpLocks/>
                </p:cNvCxnSpPr>
                <p:nvPr/>
              </p:nvCxnSpPr>
              <p:spPr>
                <a:xfrm flipV="1">
                  <a:off x="9101347" y="2174067"/>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33">
                  <a:extLst>
                    <a:ext uri="{FF2B5EF4-FFF2-40B4-BE49-F238E27FC236}">
                      <a16:creationId xmlns:a16="http://schemas.microsoft.com/office/drawing/2014/main" id="{1DE5241F-3023-9315-955B-340491A221BD}"/>
                    </a:ext>
                  </a:extLst>
                </p:cNvPr>
                <p:cNvCxnSpPr>
                  <a:cxnSpLocks/>
                </p:cNvCxnSpPr>
                <p:nvPr/>
              </p:nvCxnSpPr>
              <p:spPr>
                <a:xfrm flipV="1">
                  <a:off x="9093707" y="3209492"/>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sp>
            <p:nvSpPr>
              <p:cNvPr id="10" name="Rectangle: Rounded Corners 21">
                <a:extLst>
                  <a:ext uri="{FF2B5EF4-FFF2-40B4-BE49-F238E27FC236}">
                    <a16:creationId xmlns:a16="http://schemas.microsoft.com/office/drawing/2014/main" id="{B85EE8E8-6E77-551B-8009-371032076085}"/>
                  </a:ext>
                </a:extLst>
              </p:cNvPr>
              <p:cNvSpPr/>
              <p:nvPr/>
            </p:nvSpPr>
            <p:spPr>
              <a:xfrm>
                <a:off x="9567014" y="1651857"/>
                <a:ext cx="2429048" cy="944264"/>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Durvalumab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1500 mg Q4W until PD, unacceptable toxicity or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study withdrawal</a:t>
                </a:r>
                <a:endPar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endParaRPr>
              </a:p>
            </p:txBody>
          </p:sp>
          <p:sp>
            <p:nvSpPr>
              <p:cNvPr id="11" name="Rectangle: Rounded Corners 22">
                <a:extLst>
                  <a:ext uri="{FF2B5EF4-FFF2-40B4-BE49-F238E27FC236}">
                    <a16:creationId xmlns:a16="http://schemas.microsoft.com/office/drawing/2014/main" id="{C6883CBD-30C5-AB92-4F82-A156537BD154}"/>
                  </a:ext>
                </a:extLst>
              </p:cNvPr>
              <p:cNvSpPr/>
              <p:nvPr/>
            </p:nvSpPr>
            <p:spPr>
              <a:xfrm>
                <a:off x="9555407" y="2737186"/>
                <a:ext cx="2429047" cy="944264"/>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 </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Q4W until PD, unacceptable toxicity or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study withdrawal</a:t>
                </a:r>
                <a:endPar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endParaRPr>
              </a:p>
            </p:txBody>
          </p:sp>
          <p:sp>
            <p:nvSpPr>
              <p:cNvPr id="12" name="Rectangle: Rounded Corners 23">
                <a:extLst>
                  <a:ext uri="{FF2B5EF4-FFF2-40B4-BE49-F238E27FC236}">
                    <a16:creationId xmlns:a16="http://schemas.microsoft.com/office/drawing/2014/main" id="{9CDCC6E8-9D13-193A-7B85-6E258D5B69DD}"/>
                  </a:ext>
                </a:extLst>
              </p:cNvPr>
              <p:cNvSpPr/>
              <p:nvPr/>
            </p:nvSpPr>
            <p:spPr>
              <a:xfrm rot="16200000">
                <a:off x="-150382" y="2410947"/>
                <a:ext cx="1512938" cy="370346"/>
              </a:xfrm>
              <a:prstGeom prst="roundRect">
                <a:avLst/>
              </a:prstGeom>
              <a:solidFill>
                <a:srgbClr val="9D086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200" b="1" i="0" u="none" strike="noStrike" kern="0" cap="none" spc="0" normalizeH="0" baseline="0" noProof="0">
                    <a:ln>
                      <a:noFill/>
                    </a:ln>
                    <a:solidFill>
                      <a:srgbClr val="FFFFFF"/>
                    </a:solidFill>
                    <a:effectLst/>
                    <a:uLnTx/>
                    <a:uFillTx/>
                    <a:ea typeface="+mn-ea"/>
                    <a:cs typeface="Arial" panose="020B0604020202020204" pitchFamily="34" charset="0"/>
                    <a:sym typeface="Arial"/>
                  </a:rPr>
                  <a:t>TOPAZ-1</a:t>
                </a:r>
                <a:r>
                  <a:rPr kumimoji="0" lang="en-US" sz="1200" b="1" i="0" u="none" strike="noStrike" kern="0" cap="none" spc="0" normalizeH="0" baseline="30000" noProof="0">
                    <a:ln>
                      <a:noFill/>
                    </a:ln>
                    <a:solidFill>
                      <a:srgbClr val="FFFFFF"/>
                    </a:solidFill>
                    <a:effectLst/>
                    <a:uLnTx/>
                    <a:uFillTx/>
                    <a:ea typeface="+mn-ea"/>
                    <a:cs typeface="Arial" panose="020B0604020202020204" pitchFamily="34" charset="0"/>
                    <a:sym typeface="Arial"/>
                  </a:rPr>
                  <a:t>1,2</a:t>
                </a:r>
                <a:endParaRPr kumimoji="0" lang="en-US" sz="1200" b="1" i="0" u="none" strike="noStrike" kern="0" cap="none" spc="0" normalizeH="0" baseline="30000" noProof="0" dirty="0">
                  <a:ln>
                    <a:noFill/>
                  </a:ln>
                  <a:solidFill>
                    <a:srgbClr val="FFFFFF"/>
                  </a:solidFill>
                  <a:effectLst/>
                  <a:uLnTx/>
                  <a:uFillTx/>
                  <a:ea typeface="+mn-ea"/>
                  <a:cs typeface="Arial" panose="020B0604020202020204" pitchFamily="34" charset="0"/>
                  <a:sym typeface="Arial"/>
                </a:endParaRPr>
              </a:p>
            </p:txBody>
          </p:sp>
        </p:grpSp>
      </p:grpSp>
      <p:sp>
        <p:nvSpPr>
          <p:cNvPr id="2" name="Título 1">
            <a:extLst>
              <a:ext uri="{FF2B5EF4-FFF2-40B4-BE49-F238E27FC236}">
                <a16:creationId xmlns:a16="http://schemas.microsoft.com/office/drawing/2014/main" id="{872E3605-0DCF-40B1-3591-97727CFDC000}"/>
              </a:ext>
            </a:extLst>
          </p:cNvPr>
          <p:cNvSpPr>
            <a:spLocks noGrp="1"/>
          </p:cNvSpPr>
          <p:nvPr>
            <p:ph type="title"/>
          </p:nvPr>
        </p:nvSpPr>
        <p:spPr>
          <a:xfrm>
            <a:off x="838200" y="356792"/>
            <a:ext cx="7927807" cy="594702"/>
          </a:xfrm>
        </p:spPr>
        <p:txBody>
          <a:bodyPr>
            <a:noAutofit/>
          </a:bodyPr>
          <a:lstStyle/>
          <a:p>
            <a:r>
              <a:rPr lang="en-US" sz="2400" b="1" noProof="0" dirty="0"/>
              <a:t>First Line Treatment in </a:t>
            </a:r>
            <a:r>
              <a:rPr lang="en-US" sz="2400" b="1" noProof="0" dirty="0" err="1"/>
              <a:t>uBTC</a:t>
            </a:r>
            <a:r>
              <a:rPr lang="en-US" sz="2400" b="1" noProof="0" dirty="0"/>
              <a:t> </a:t>
            </a:r>
            <a:br>
              <a:rPr lang="en-US" sz="2400" b="1" noProof="0" dirty="0"/>
            </a:br>
            <a:r>
              <a:rPr lang="en-US" sz="1800" b="1" noProof="0" dirty="0">
                <a:solidFill>
                  <a:srgbClr val="E45CAB"/>
                </a:solidFill>
              </a:rPr>
              <a:t>Clinical trials</a:t>
            </a:r>
            <a:endParaRPr lang="en-US" sz="2400" b="1" noProof="0" dirty="0">
              <a:solidFill>
                <a:srgbClr val="E45CAB"/>
              </a:solidFill>
            </a:endParaRPr>
          </a:p>
        </p:txBody>
      </p:sp>
      <p:sp>
        <p:nvSpPr>
          <p:cNvPr id="4" name="TextBox 3">
            <a:extLst>
              <a:ext uri="{FF2B5EF4-FFF2-40B4-BE49-F238E27FC236}">
                <a16:creationId xmlns:a16="http://schemas.microsoft.com/office/drawing/2014/main" id="{C511EF1D-4BED-DDA5-85F7-29857A7C018E}"/>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a:t>
            </a:r>
            <a:r>
              <a:rPr lang="en-US" sz="800" b="1" dirty="0">
                <a:solidFill>
                  <a:schemeClr val="tx1">
                    <a:lumMod val="65000"/>
                    <a:lumOff val="35000"/>
                  </a:schemeClr>
                </a:solidFill>
              </a:rPr>
              <a:t>2. </a:t>
            </a:r>
            <a:r>
              <a:rPr lang="en-US" altLang="ko-KR" sz="800" dirty="0">
                <a:solidFill>
                  <a:schemeClr val="tx1">
                    <a:lumMod val="65000"/>
                    <a:lumOff val="35000"/>
                  </a:schemeClr>
                </a:solidFill>
              </a:rPr>
              <a:t>Kelley K </a:t>
            </a:r>
            <a:r>
              <a:rPr lang="en-US" altLang="ko-KR" sz="800" i="1" dirty="0">
                <a:solidFill>
                  <a:schemeClr val="tx1">
                    <a:lumMod val="65000"/>
                    <a:lumOff val="35000"/>
                  </a:schemeClr>
                </a:solidFill>
              </a:rPr>
              <a:t>et al.  </a:t>
            </a:r>
            <a:r>
              <a:rPr lang="en-US" altLang="ko-KR" sz="800" dirty="0">
                <a:solidFill>
                  <a:schemeClr val="tx1">
                    <a:lumMod val="65000"/>
                    <a:lumOff val="35000"/>
                  </a:schemeClr>
                </a:solidFill>
              </a:rPr>
              <a:t>Lancet 2023</a:t>
            </a:r>
            <a:r>
              <a:rPr lang="en-US" sz="800" dirty="0">
                <a:solidFill>
                  <a:schemeClr val="tx1">
                    <a:lumMod val="65000"/>
                    <a:lumOff val="35000"/>
                  </a:schemeClr>
                </a:solidFill>
              </a:rPr>
              <a:t> </a:t>
            </a:r>
          </a:p>
        </p:txBody>
      </p:sp>
    </p:spTree>
    <p:extLst>
      <p:ext uri="{BB962C8B-B14F-4D97-AF65-F5344CB8AC3E}">
        <p14:creationId xmlns:p14="http://schemas.microsoft.com/office/powerpoint/2010/main" val="1652163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6307B-56C0-2FFC-CC78-22A07D08D3CB}"/>
            </a:ext>
          </a:extLst>
        </p:cNvPr>
        <p:cNvGrpSpPr/>
        <p:nvPr/>
      </p:nvGrpSpPr>
      <p:grpSpPr>
        <a:xfrm>
          <a:off x="0" y="0"/>
          <a:ext cx="0" cy="0"/>
          <a:chOff x="0" y="0"/>
          <a:chExt cx="0" cy="0"/>
        </a:xfrm>
      </p:grpSpPr>
      <p:grpSp>
        <p:nvGrpSpPr>
          <p:cNvPr id="21" name="Group 34">
            <a:extLst>
              <a:ext uri="{FF2B5EF4-FFF2-40B4-BE49-F238E27FC236}">
                <a16:creationId xmlns:a16="http://schemas.microsoft.com/office/drawing/2014/main" id="{6194F3AF-DEE8-9CA3-1109-5F61DE03BD53}"/>
              </a:ext>
            </a:extLst>
          </p:cNvPr>
          <p:cNvGrpSpPr/>
          <p:nvPr/>
        </p:nvGrpSpPr>
        <p:grpSpPr>
          <a:xfrm>
            <a:off x="1057522" y="3927978"/>
            <a:ext cx="10101738" cy="1999024"/>
            <a:chOff x="420914" y="3803220"/>
            <a:chExt cx="11575148" cy="2038207"/>
          </a:xfrm>
        </p:grpSpPr>
        <p:cxnSp>
          <p:nvCxnSpPr>
            <p:cNvPr id="22" name="Connector: Elbow 35">
              <a:extLst>
                <a:ext uri="{FF2B5EF4-FFF2-40B4-BE49-F238E27FC236}">
                  <a16:creationId xmlns:a16="http://schemas.microsoft.com/office/drawing/2014/main" id="{F49EC11A-33DD-B4FA-81DC-BFE5BB0AFD16}"/>
                </a:ext>
              </a:extLst>
            </p:cNvPr>
            <p:cNvCxnSpPr>
              <a:cxnSpLocks/>
            </p:cNvCxnSpPr>
            <p:nvPr/>
          </p:nvCxnSpPr>
          <p:spPr>
            <a:xfrm>
              <a:off x="5610111" y="486208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grpSp>
          <p:nvGrpSpPr>
            <p:cNvPr id="23" name="Group 36">
              <a:extLst>
                <a:ext uri="{FF2B5EF4-FFF2-40B4-BE49-F238E27FC236}">
                  <a16:creationId xmlns:a16="http://schemas.microsoft.com/office/drawing/2014/main" id="{58BCE169-1B72-F8F0-7664-EF43FA1D00F3}"/>
                </a:ext>
              </a:extLst>
            </p:cNvPr>
            <p:cNvGrpSpPr/>
            <p:nvPr/>
          </p:nvGrpSpPr>
          <p:grpSpPr>
            <a:xfrm>
              <a:off x="420914" y="3803220"/>
              <a:ext cx="11575148" cy="2038207"/>
              <a:chOff x="420914" y="4055670"/>
              <a:chExt cx="11575148" cy="2038207"/>
            </a:xfrm>
          </p:grpSpPr>
          <p:grpSp>
            <p:nvGrpSpPr>
              <p:cNvPr id="24" name="Group 37">
                <a:extLst>
                  <a:ext uri="{FF2B5EF4-FFF2-40B4-BE49-F238E27FC236}">
                    <a16:creationId xmlns:a16="http://schemas.microsoft.com/office/drawing/2014/main" id="{18857FDA-7BF6-7772-EE73-7B674489A97B}"/>
                  </a:ext>
                </a:extLst>
              </p:cNvPr>
              <p:cNvGrpSpPr/>
              <p:nvPr/>
            </p:nvGrpSpPr>
            <p:grpSpPr>
              <a:xfrm>
                <a:off x="990600" y="4055670"/>
                <a:ext cx="11005462" cy="2038207"/>
                <a:chOff x="838200" y="1719702"/>
                <a:chExt cx="11005462" cy="1949647"/>
              </a:xfrm>
              <a:solidFill>
                <a:schemeClr val="bg1"/>
              </a:solidFill>
            </p:grpSpPr>
            <p:cxnSp>
              <p:nvCxnSpPr>
                <p:cNvPr id="26" name="Connector: Elbow 39">
                  <a:extLst>
                    <a:ext uri="{FF2B5EF4-FFF2-40B4-BE49-F238E27FC236}">
                      <a16:creationId xmlns:a16="http://schemas.microsoft.com/office/drawing/2014/main" id="{46102C04-3B8C-F727-D542-B9ACF797E40F}"/>
                    </a:ext>
                  </a:extLst>
                </p:cNvPr>
                <p:cNvCxnSpPr>
                  <a:cxnSpLocks/>
                </p:cNvCxnSpPr>
                <p:nvPr/>
              </p:nvCxnSpPr>
              <p:spPr>
                <a:xfrm flipV="1">
                  <a:off x="5441757" y="2179560"/>
                  <a:ext cx="615951" cy="596513"/>
                </a:xfrm>
                <a:prstGeom prst="bentConnector3">
                  <a:avLst>
                    <a:gd name="adj1" fmla="val 50000"/>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Rounded Corners 40">
                  <a:extLst>
                    <a:ext uri="{FF2B5EF4-FFF2-40B4-BE49-F238E27FC236}">
                      <a16:creationId xmlns:a16="http://schemas.microsoft.com/office/drawing/2014/main" id="{90762E40-979C-9F3E-D705-548BCB8FFE39}"/>
                    </a:ext>
                  </a:extLst>
                </p:cNvPr>
                <p:cNvSpPr/>
                <p:nvPr/>
              </p:nvSpPr>
              <p:spPr>
                <a:xfrm>
                  <a:off x="6064058" y="1727942"/>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Pembrolizumab</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200 mg on day 1 Q3W </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and 8 Q3W</a:t>
                  </a:r>
                  <a:r>
                    <a:rPr kumimoji="0" lang="en-US" sz="1051" b="1" i="0" u="none" strike="noStrike" kern="0" cap="none" spc="0" normalizeH="0" baseline="30000" noProof="0">
                      <a:ln>
                        <a:noFill/>
                      </a:ln>
                      <a:solidFill>
                        <a:srgbClr val="3F4444"/>
                      </a:solidFill>
                      <a:effectLst/>
                      <a:uLnTx/>
                      <a:uFillTx/>
                      <a:ea typeface="+mn-ea"/>
                      <a:cs typeface="Arial" panose="020B0604020202020204" pitchFamily="34" charset="0"/>
                      <a:sym typeface="Arial"/>
                    </a:rPr>
                    <a:t>3,4</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28" name="Oval 27">
                  <a:extLst>
                    <a:ext uri="{FF2B5EF4-FFF2-40B4-BE49-F238E27FC236}">
                      <a16:creationId xmlns:a16="http://schemas.microsoft.com/office/drawing/2014/main" id="{B8400F08-5234-3CC8-DFAA-DA705FB3BC31}"/>
                    </a:ext>
                  </a:extLst>
                </p:cNvPr>
                <p:cNvSpPr/>
                <p:nvPr/>
              </p:nvSpPr>
              <p:spPr>
                <a:xfrm>
                  <a:off x="4807623" y="2241535"/>
                  <a:ext cx="1066796" cy="903235"/>
                </a:xfrm>
                <a:prstGeom prst="ellipse">
                  <a:avLst/>
                </a:prstGeom>
                <a:solidFill>
                  <a:srgbClr val="9D0865"/>
                </a:solidFill>
                <a:ln w="38100">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R 1:1</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0" i="0" u="none" strike="noStrike" kern="0" cap="none" spc="0" normalizeH="0" baseline="0" noProof="0" dirty="0">
                      <a:ln>
                        <a:noFill/>
                      </a:ln>
                      <a:solidFill>
                        <a:srgbClr val="FFFFFF"/>
                      </a:solidFill>
                      <a:effectLst/>
                      <a:uLnTx/>
                      <a:uFillTx/>
                      <a:ea typeface="+mn-ea"/>
                      <a:cs typeface="Arial" panose="020B0604020202020204" pitchFamily="34" charset="0"/>
                      <a:sym typeface="Arial"/>
                    </a:rPr>
                    <a:t>N=788</a:t>
                  </a:r>
                  <a:r>
                    <a:rPr kumimoji="0" lang="en-US" sz="1051" b="0" i="0" u="none" strike="noStrike" kern="0" cap="none" spc="0" normalizeH="0" baseline="30000" noProof="0" dirty="0">
                      <a:ln>
                        <a:noFill/>
                      </a:ln>
                      <a:solidFill>
                        <a:srgbClr val="FFFFFF"/>
                      </a:solidFill>
                      <a:effectLst/>
                      <a:uLnTx/>
                      <a:uFillTx/>
                      <a:ea typeface="+mn-ea"/>
                      <a:cs typeface="Arial" panose="020B0604020202020204" pitchFamily="34" charset="0"/>
                      <a:sym typeface="Arial"/>
                    </a:rPr>
                    <a:t>3</a:t>
                  </a:r>
                </a:p>
              </p:txBody>
            </p:sp>
            <p:sp>
              <p:nvSpPr>
                <p:cNvPr id="29" name="Rectangle: Rounded Corners 42">
                  <a:extLst>
                    <a:ext uri="{FF2B5EF4-FFF2-40B4-BE49-F238E27FC236}">
                      <a16:creationId xmlns:a16="http://schemas.microsoft.com/office/drawing/2014/main" id="{3B255021-5DAB-6E4C-3D36-FCDE515ADC60}"/>
                    </a:ext>
                  </a:extLst>
                </p:cNvPr>
                <p:cNvSpPr/>
                <p:nvPr/>
              </p:nvSpPr>
              <p:spPr>
                <a:xfrm>
                  <a:off x="6064058" y="2766114"/>
                  <a:ext cx="3057328" cy="903235"/>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Placebo</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 1 Q3W</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 gemcitabine</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1000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and</a:t>
                  </a:r>
                </a:p>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a:ln>
                        <a:noFill/>
                      </a:ln>
                      <a:solidFill>
                        <a:srgbClr val="3F4444"/>
                      </a:solidFill>
                      <a:effectLst/>
                      <a:uLnTx/>
                      <a:uFillTx/>
                      <a:ea typeface="+mn-ea"/>
                      <a:cs typeface="Arial" panose="020B0604020202020204" pitchFamily="34" charset="0"/>
                      <a:sym typeface="Arial"/>
                    </a:rPr>
                    <a:t>cisplatin</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25 mg/m</a:t>
                  </a:r>
                  <a:r>
                    <a:rPr kumimoji="0" lang="en-US" sz="1051" b="0" i="0" u="none" strike="noStrike" kern="0" cap="none" spc="0" normalizeH="0" baseline="30000" noProof="0">
                      <a:ln>
                        <a:noFill/>
                      </a:ln>
                      <a:solidFill>
                        <a:srgbClr val="3F4444"/>
                      </a:solidFill>
                      <a:effectLst/>
                      <a:uLnTx/>
                      <a:uFillTx/>
                      <a:ea typeface="+mn-ea"/>
                      <a:cs typeface="Arial" panose="020B0604020202020204" pitchFamily="34" charset="0"/>
                      <a:sym typeface="Arial"/>
                    </a:rPr>
                    <a:t>2</a:t>
                  </a: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 on days 1 </a:t>
                  </a:r>
                  <a:r>
                    <a:rPr kumimoji="0" lang="en-US" sz="1051" b="0" i="0" u="none" strike="noStrike" kern="0" cap="none" spc="0" normalizeH="0" baseline="0" noProof="0">
                      <a:ln>
                        <a:noFill/>
                      </a:ln>
                      <a:solidFill>
                        <a:srgbClr val="3F4444"/>
                      </a:solidFill>
                      <a:effectLst/>
                      <a:uLnTx/>
                      <a:uFillTx/>
                      <a:ea typeface="+mn-ea"/>
                      <a:cs typeface="Arial" panose="020B0604020202020204" pitchFamily="34" charset="0"/>
                      <a:sym typeface="Arial"/>
                    </a:rPr>
                    <a:t>and 8 Q3W</a:t>
                  </a:r>
                  <a:r>
                    <a:rPr kumimoji="0" lang="en-US" sz="1051" b="1" i="0" u="none" strike="noStrike" kern="0" cap="none" spc="0" normalizeH="0" baseline="30000" noProof="0">
                      <a:ln>
                        <a:noFill/>
                      </a:ln>
                      <a:solidFill>
                        <a:srgbClr val="3F4444"/>
                      </a:solidFill>
                      <a:effectLst/>
                      <a:uLnTx/>
                      <a:uFillTx/>
                      <a:ea typeface="+mn-ea"/>
                      <a:cs typeface="Arial" panose="020B0604020202020204" pitchFamily="34" charset="0"/>
                      <a:sym typeface="Arial"/>
                    </a:rPr>
                    <a:t>3,4</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p:txBody>
            </p:sp>
            <p:sp>
              <p:nvSpPr>
                <p:cNvPr id="30" name="Rectangle: Rounded Corners 44">
                  <a:extLst>
                    <a:ext uri="{FF2B5EF4-FFF2-40B4-BE49-F238E27FC236}">
                      <a16:creationId xmlns:a16="http://schemas.microsoft.com/office/drawing/2014/main" id="{1145B522-672A-E55B-6A68-A83A358054ED}"/>
                    </a:ext>
                  </a:extLst>
                </p:cNvPr>
                <p:cNvSpPr/>
                <p:nvPr/>
              </p:nvSpPr>
              <p:spPr>
                <a:xfrm>
                  <a:off x="838200" y="1722450"/>
                  <a:ext cx="3142643"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Study population:</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Adults with metastatic and/or unresectable (locally advanced) BTC</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Measurable disease by RECIST v1.1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ECOG PS 0 or 1</a:t>
                  </a:r>
                </a:p>
                <a:p>
                  <a:pPr marL="285730" marR="0" lvl="0" indent="-285730"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No prior systemic therapy for advanced BTC</a:t>
                  </a:r>
                </a:p>
              </p:txBody>
            </p:sp>
            <p:cxnSp>
              <p:nvCxnSpPr>
                <p:cNvPr id="31" name="Straight Arrow Connector 45">
                  <a:extLst>
                    <a:ext uri="{FF2B5EF4-FFF2-40B4-BE49-F238E27FC236}">
                      <a16:creationId xmlns:a16="http://schemas.microsoft.com/office/drawing/2014/main" id="{A683E7DE-6715-E0B3-34E2-64400D9D2A53}"/>
                    </a:ext>
                  </a:extLst>
                </p:cNvPr>
                <p:cNvCxnSpPr>
                  <a:cxnSpLocks/>
                  <a:stCxn id="30" idx="3"/>
                </p:cNvCxnSpPr>
                <p:nvPr/>
              </p:nvCxnSpPr>
              <p:spPr>
                <a:xfrm>
                  <a:off x="3980843" y="2695899"/>
                  <a:ext cx="802774" cy="0"/>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47">
                  <a:extLst>
                    <a:ext uri="{FF2B5EF4-FFF2-40B4-BE49-F238E27FC236}">
                      <a16:creationId xmlns:a16="http://schemas.microsoft.com/office/drawing/2014/main" id="{09D6980D-6531-5401-7891-8C9129A40551}"/>
                    </a:ext>
                  </a:extLst>
                </p:cNvPr>
                <p:cNvCxnSpPr>
                  <a:cxnSpLocks/>
                </p:cNvCxnSpPr>
                <p:nvPr/>
              </p:nvCxnSpPr>
              <p:spPr>
                <a:xfrm flipV="1">
                  <a:off x="9101339" y="2174067"/>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48">
                  <a:extLst>
                    <a:ext uri="{FF2B5EF4-FFF2-40B4-BE49-F238E27FC236}">
                      <a16:creationId xmlns:a16="http://schemas.microsoft.com/office/drawing/2014/main" id="{B66AB6F3-5AD2-CF5B-664D-075B4FCD6973}"/>
                    </a:ext>
                  </a:extLst>
                </p:cNvPr>
                <p:cNvCxnSpPr>
                  <a:cxnSpLocks/>
                </p:cNvCxnSpPr>
                <p:nvPr/>
              </p:nvCxnSpPr>
              <p:spPr>
                <a:xfrm flipV="1">
                  <a:off x="9093698" y="3209492"/>
                  <a:ext cx="313268" cy="2747"/>
                </a:xfrm>
                <a:prstGeom prst="straightConnector1">
                  <a:avLst/>
                </a:prstGeom>
                <a:grpFill/>
                <a:ln w="19050">
                  <a:solidFill>
                    <a:srgbClr val="9D0865"/>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Rounded Corners 49">
                  <a:extLst>
                    <a:ext uri="{FF2B5EF4-FFF2-40B4-BE49-F238E27FC236}">
                      <a16:creationId xmlns:a16="http://schemas.microsoft.com/office/drawing/2014/main" id="{6E040F21-95DB-5D84-1E7A-1FE3D8D1B5B4}"/>
                    </a:ext>
                  </a:extLst>
                </p:cNvPr>
                <p:cNvSpPr/>
                <p:nvPr/>
              </p:nvSpPr>
              <p:spPr>
                <a:xfrm>
                  <a:off x="9414607" y="1719702"/>
                  <a:ext cx="2429055" cy="1946899"/>
                </a:xfrm>
                <a:prstGeom prst="roundRect">
                  <a:avLst/>
                </a:prstGeom>
                <a:solidFill>
                  <a:schemeClr val="bg1"/>
                </a:solidFill>
                <a:ln w="28575">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9D0865"/>
                    </a:buClr>
                    <a:buSzTx/>
                    <a:buFontTx/>
                    <a:buNone/>
                    <a:tabLst/>
                    <a:defRPr/>
                  </a:pPr>
                  <a:r>
                    <a:rPr kumimoji="0" lang="en-US" sz="1051" b="1" i="0" u="none" strike="noStrike" kern="0" cap="none" spc="0" normalizeH="0" baseline="0" noProof="0" dirty="0">
                      <a:ln>
                        <a:noFill/>
                      </a:ln>
                      <a:solidFill>
                        <a:srgbClr val="3F4444"/>
                      </a:solidFill>
                      <a:effectLst/>
                      <a:uLnTx/>
                      <a:uFillTx/>
                      <a:ea typeface="+mn-ea"/>
                      <a:cs typeface="Arial" panose="020B0604020202020204" pitchFamily="34" charset="0"/>
                      <a:sym typeface="Arial"/>
                    </a:rPr>
                    <a:t>Treatment to continue until:</a:t>
                  </a:r>
                  <a:endParaRPr kumimoji="0" lang="en-US" sz="1051" b="1" i="0" u="none" strike="noStrike" kern="0" cap="none" spc="0" normalizeH="0" baseline="30000" noProof="0" dirty="0">
                    <a:ln>
                      <a:noFill/>
                    </a:ln>
                    <a:solidFill>
                      <a:srgbClr val="3F4444"/>
                    </a:solidFill>
                    <a:effectLst/>
                    <a:uLnTx/>
                    <a:uFillTx/>
                    <a:ea typeface="+mn-ea"/>
                    <a:cs typeface="Arial" panose="020B0604020202020204" pitchFamily="34" charset="0"/>
                    <a:sym typeface="Arial"/>
                  </a:endParaRP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PD, unacceptable toxicity or study withdrawal [for pembrolizumab and gemcitabine]</a:t>
                  </a: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Up to 35 cycles [for pembrolizumab] </a:t>
                  </a:r>
                </a:p>
                <a:p>
                  <a:pPr marL="171438" marR="0" lvl="0" indent="-171438" algn="l" defTabSz="1219170" rtl="0" eaLnBrk="1" fontAlgn="auto" latinLnBrk="0" hangingPunct="1">
                    <a:lnSpc>
                      <a:spcPct val="100000"/>
                    </a:lnSpc>
                    <a:spcBef>
                      <a:spcPts val="0"/>
                    </a:spcBef>
                    <a:spcAft>
                      <a:spcPts val="0"/>
                    </a:spcAft>
                    <a:buClr>
                      <a:srgbClr val="9D0865"/>
                    </a:buClr>
                    <a:buSzPct val="100000"/>
                    <a:buFont typeface="Arial" panose="020B0604020202020204" pitchFamily="34" charset="0"/>
                    <a:buChar char="•"/>
                    <a:tabLst/>
                    <a:defRPr/>
                  </a:pPr>
                  <a:r>
                    <a:rPr kumimoji="0" lang="en-US" sz="1051" b="0" i="0" u="none" strike="noStrike" kern="0" cap="none" spc="0" normalizeH="0" baseline="0" noProof="0" dirty="0">
                      <a:ln>
                        <a:noFill/>
                      </a:ln>
                      <a:solidFill>
                        <a:srgbClr val="3F4444"/>
                      </a:solidFill>
                      <a:effectLst/>
                      <a:uLnTx/>
                      <a:uFillTx/>
                      <a:ea typeface="+mn-ea"/>
                      <a:cs typeface="Arial" panose="020B0604020202020204" pitchFamily="34" charset="0"/>
                      <a:sym typeface="Arial"/>
                    </a:rPr>
                    <a:t>Up to 8 cycles [for cisplatin] </a:t>
                  </a:r>
                </a:p>
              </p:txBody>
            </p:sp>
          </p:grpSp>
          <p:sp>
            <p:nvSpPr>
              <p:cNvPr id="25" name="Rectangle: Rounded Corners 38">
                <a:extLst>
                  <a:ext uri="{FF2B5EF4-FFF2-40B4-BE49-F238E27FC236}">
                    <a16:creationId xmlns:a16="http://schemas.microsoft.com/office/drawing/2014/main" id="{90405567-E69A-1289-6ACD-0EC80A0F773F}"/>
                  </a:ext>
                </a:extLst>
              </p:cNvPr>
              <p:cNvSpPr/>
              <p:nvPr/>
            </p:nvSpPr>
            <p:spPr>
              <a:xfrm rot="16200000">
                <a:off x="-254309" y="4829952"/>
                <a:ext cx="1720794" cy="370347"/>
              </a:xfrm>
              <a:prstGeom prst="roundRect">
                <a:avLst/>
              </a:prstGeom>
              <a:solidFill>
                <a:srgbClr val="9D0865"/>
              </a:solidFill>
              <a:ln>
                <a:solidFill>
                  <a:srgbClr val="9D0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9D0865"/>
                  </a:buClr>
                  <a:buSzTx/>
                  <a:buFontTx/>
                  <a:buNone/>
                  <a:tabLst/>
                  <a:defRPr/>
                </a:pPr>
                <a:r>
                  <a:rPr kumimoji="0" lang="en-US" sz="1200" b="1" i="0" u="none" strike="noStrike" kern="0" cap="none" spc="0" normalizeH="0" baseline="0" noProof="0" dirty="0">
                    <a:ln>
                      <a:noFill/>
                    </a:ln>
                    <a:solidFill>
                      <a:srgbClr val="FFFFFF"/>
                    </a:solidFill>
                    <a:effectLst/>
                    <a:uLnTx/>
                    <a:uFillTx/>
                    <a:ea typeface="+mn-ea"/>
                    <a:cs typeface="Arial" panose="020B0604020202020204" pitchFamily="34" charset="0"/>
                    <a:sym typeface="Arial"/>
                  </a:rPr>
                  <a:t>KEYNOTE-966</a:t>
                </a:r>
                <a:r>
                  <a:rPr kumimoji="0" lang="en-US" sz="1200" b="1" i="0" u="none" strike="noStrike" kern="0" cap="none" spc="0" normalizeH="0" baseline="30000" noProof="0" dirty="0">
                    <a:ln>
                      <a:noFill/>
                    </a:ln>
                    <a:solidFill>
                      <a:srgbClr val="FFFFFF"/>
                    </a:solidFill>
                    <a:effectLst/>
                    <a:uLnTx/>
                    <a:uFillTx/>
                    <a:ea typeface="+mn-ea"/>
                    <a:cs typeface="Arial" panose="020B0604020202020204" pitchFamily="34" charset="0"/>
                    <a:sym typeface="Arial"/>
                  </a:rPr>
                  <a:t>3–6</a:t>
                </a:r>
              </a:p>
            </p:txBody>
          </p:sp>
        </p:grpSp>
      </p:grpSp>
      <p:sp>
        <p:nvSpPr>
          <p:cNvPr id="2" name="Título 1">
            <a:extLst>
              <a:ext uri="{FF2B5EF4-FFF2-40B4-BE49-F238E27FC236}">
                <a16:creationId xmlns:a16="http://schemas.microsoft.com/office/drawing/2014/main" id="{F2439AD9-3AE7-A1B2-F579-8C9DC55E2186}"/>
              </a:ext>
            </a:extLst>
          </p:cNvPr>
          <p:cNvSpPr>
            <a:spLocks noGrp="1"/>
          </p:cNvSpPr>
          <p:nvPr>
            <p:ph type="title"/>
          </p:nvPr>
        </p:nvSpPr>
        <p:spPr>
          <a:xfrm>
            <a:off x="838200" y="356792"/>
            <a:ext cx="7927807" cy="594702"/>
          </a:xfrm>
        </p:spPr>
        <p:txBody>
          <a:bodyPr>
            <a:noAutofit/>
          </a:bodyPr>
          <a:lstStyle/>
          <a:p>
            <a:r>
              <a:rPr lang="en-US" sz="2400" b="1" noProof="0" dirty="0"/>
              <a:t>First Line Treatment in </a:t>
            </a:r>
            <a:r>
              <a:rPr lang="en-US" sz="2400" b="1" noProof="0" dirty="0" err="1"/>
              <a:t>uBTC</a:t>
            </a:r>
            <a:r>
              <a:rPr lang="en-US" sz="2400" b="1" noProof="0" dirty="0"/>
              <a:t> </a:t>
            </a:r>
            <a:br>
              <a:rPr lang="en-US" sz="2400" b="1" noProof="0" dirty="0"/>
            </a:br>
            <a:r>
              <a:rPr lang="en-US" sz="1800" b="1" noProof="0" dirty="0">
                <a:solidFill>
                  <a:srgbClr val="E45CAB"/>
                </a:solidFill>
              </a:rPr>
              <a:t>Clinical trials</a:t>
            </a:r>
            <a:endParaRPr lang="en-US" sz="2400" b="1" noProof="0" dirty="0">
              <a:solidFill>
                <a:srgbClr val="E45CAB"/>
              </a:solidFill>
            </a:endParaRPr>
          </a:p>
        </p:txBody>
      </p:sp>
      <p:sp>
        <p:nvSpPr>
          <p:cNvPr id="4" name="TextBox 3">
            <a:extLst>
              <a:ext uri="{FF2B5EF4-FFF2-40B4-BE49-F238E27FC236}">
                <a16:creationId xmlns:a16="http://schemas.microsoft.com/office/drawing/2014/main" id="{B92D7667-9CA6-3164-BB0A-EA5EBE3B56D4}"/>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a:t>
            </a:r>
            <a:r>
              <a:rPr lang="en-US" sz="800" b="1" dirty="0">
                <a:solidFill>
                  <a:schemeClr val="tx1">
                    <a:lumMod val="65000"/>
                    <a:lumOff val="35000"/>
                  </a:schemeClr>
                </a:solidFill>
              </a:rPr>
              <a:t>2. </a:t>
            </a:r>
            <a:r>
              <a:rPr lang="en-US" altLang="ko-KR" sz="800" dirty="0">
                <a:solidFill>
                  <a:schemeClr val="tx1">
                    <a:lumMod val="65000"/>
                    <a:lumOff val="35000"/>
                  </a:schemeClr>
                </a:solidFill>
              </a:rPr>
              <a:t>Kelley K </a:t>
            </a:r>
            <a:r>
              <a:rPr lang="en-US" altLang="ko-KR" sz="800" i="1" dirty="0">
                <a:solidFill>
                  <a:schemeClr val="tx1">
                    <a:lumMod val="65000"/>
                    <a:lumOff val="35000"/>
                  </a:schemeClr>
                </a:solidFill>
              </a:rPr>
              <a:t>et al.  </a:t>
            </a:r>
            <a:r>
              <a:rPr lang="en-US" altLang="ko-KR" sz="800" dirty="0">
                <a:solidFill>
                  <a:schemeClr val="tx1">
                    <a:lumMod val="65000"/>
                    <a:lumOff val="35000"/>
                  </a:schemeClr>
                </a:solidFill>
              </a:rPr>
              <a:t>Lancet 2023</a:t>
            </a:r>
            <a:r>
              <a:rPr lang="en-US" sz="800" dirty="0">
                <a:solidFill>
                  <a:schemeClr val="tx1">
                    <a:lumMod val="65000"/>
                    <a:lumOff val="35000"/>
                  </a:schemeClr>
                </a:solidFill>
              </a:rPr>
              <a:t> </a:t>
            </a:r>
          </a:p>
        </p:txBody>
      </p:sp>
    </p:spTree>
    <p:extLst>
      <p:ext uri="{BB962C8B-B14F-4D97-AF65-F5344CB8AC3E}">
        <p14:creationId xmlns:p14="http://schemas.microsoft.com/office/powerpoint/2010/main" val="3390016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FCF741-094B-1753-595F-94A6A47712F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3B0353E-E7D2-CE39-77A4-41A9C14CB715}"/>
              </a:ext>
            </a:extLst>
          </p:cNvPr>
          <p:cNvSpPr>
            <a:spLocks noGrp="1"/>
          </p:cNvSpPr>
          <p:nvPr>
            <p:ph type="title"/>
          </p:nvPr>
        </p:nvSpPr>
        <p:spPr>
          <a:xfrm>
            <a:off x="838200" y="356792"/>
            <a:ext cx="8054591"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Overall Survival</a:t>
            </a:r>
            <a:endParaRPr lang="en-US" sz="2400" b="1" noProof="0" dirty="0">
              <a:solidFill>
                <a:srgbClr val="E45CAB"/>
              </a:solidFill>
            </a:endParaRPr>
          </a:p>
        </p:txBody>
      </p:sp>
      <p:pic>
        <p:nvPicPr>
          <p:cNvPr id="37" name="Imagen 36" descr="Gráfico, Histograma&#10;&#10;El contenido generado por IA puede ser incorrecto.">
            <a:extLst>
              <a:ext uri="{FF2B5EF4-FFF2-40B4-BE49-F238E27FC236}">
                <a16:creationId xmlns:a16="http://schemas.microsoft.com/office/drawing/2014/main" id="{32D23A63-0C99-545D-9809-A12097E783BA}"/>
              </a:ext>
            </a:extLst>
          </p:cNvPr>
          <p:cNvPicPr>
            <a:picLocks noChangeAspect="1"/>
          </p:cNvPicPr>
          <p:nvPr/>
        </p:nvPicPr>
        <p:blipFill>
          <a:blip r:embed="rId3"/>
          <a:stretch>
            <a:fillRect/>
          </a:stretch>
        </p:blipFill>
        <p:spPr>
          <a:xfrm>
            <a:off x="6822364" y="2613647"/>
            <a:ext cx="4766036" cy="2351784"/>
          </a:xfrm>
          <a:prstGeom prst="rect">
            <a:avLst/>
          </a:prstGeom>
          <a:ln>
            <a:noFill/>
          </a:ln>
        </p:spPr>
      </p:pic>
      <p:sp>
        <p:nvSpPr>
          <p:cNvPr id="38" name="CuadroTexto 37">
            <a:extLst>
              <a:ext uri="{FF2B5EF4-FFF2-40B4-BE49-F238E27FC236}">
                <a16:creationId xmlns:a16="http://schemas.microsoft.com/office/drawing/2014/main" id="{F43C164D-E5F0-732A-B144-C6E8928D6650}"/>
              </a:ext>
            </a:extLst>
          </p:cNvPr>
          <p:cNvSpPr txBox="1"/>
          <p:nvPr/>
        </p:nvSpPr>
        <p:spPr>
          <a:xfrm>
            <a:off x="838200" y="1890354"/>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39" name="CuadroTexto 38">
            <a:extLst>
              <a:ext uri="{FF2B5EF4-FFF2-40B4-BE49-F238E27FC236}">
                <a16:creationId xmlns:a16="http://schemas.microsoft.com/office/drawing/2014/main" id="{93A072DE-993C-04AF-B3B5-6DD0CE786F36}"/>
              </a:ext>
            </a:extLst>
          </p:cNvPr>
          <p:cNvSpPr txBox="1"/>
          <p:nvPr/>
        </p:nvSpPr>
        <p:spPr>
          <a:xfrm>
            <a:off x="6822364" y="1890354"/>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sp>
        <p:nvSpPr>
          <p:cNvPr id="6" name="TextBox 3">
            <a:extLst>
              <a:ext uri="{FF2B5EF4-FFF2-40B4-BE49-F238E27FC236}">
                <a16:creationId xmlns:a16="http://schemas.microsoft.com/office/drawing/2014/main" id="{EF14B4BA-99F0-CAD9-51E1-386A31F74C62}"/>
              </a:ext>
            </a:extLst>
          </p:cNvPr>
          <p:cNvSpPr txBox="1"/>
          <p:nvPr/>
        </p:nvSpPr>
        <p:spPr>
          <a:xfrm>
            <a:off x="2475637" y="6247621"/>
            <a:ext cx="7646702" cy="200055"/>
          </a:xfrm>
          <a:prstGeom prst="rect">
            <a:avLst/>
          </a:prstGeom>
          <a:noFill/>
        </p:spPr>
        <p:txBody>
          <a:bodyPr wrap="square" lIns="91440" tIns="45720" rIns="91440" bIns="45720" anchor="t">
            <a:spAutoFit/>
          </a:bodyPr>
          <a:lstStyle/>
          <a:p>
            <a:pPr>
              <a:defRPr/>
            </a:pPr>
            <a:r>
              <a:rPr lang="en-US" sz="700" dirty="0">
                <a:solidFill>
                  <a:schemeClr val="tx1">
                    <a:lumMod val="65000"/>
                    <a:lumOff val="35000"/>
                  </a:schemeClr>
                </a:solidFill>
              </a:rPr>
              <a:t>1.  Oh DY, </a:t>
            </a:r>
            <a:r>
              <a:rPr lang="en-US" sz="700" i="1" dirty="0">
                <a:solidFill>
                  <a:schemeClr val="tx1">
                    <a:lumMod val="65000"/>
                    <a:lumOff val="35000"/>
                  </a:schemeClr>
                </a:solidFill>
              </a:rPr>
              <a:t>et al, </a:t>
            </a:r>
            <a:r>
              <a:rPr lang="en-US" sz="700" dirty="0">
                <a:solidFill>
                  <a:schemeClr val="tx1">
                    <a:lumMod val="65000"/>
                    <a:lumOff val="35000"/>
                  </a:schemeClr>
                </a:solidFill>
              </a:rPr>
              <a:t>N Eng J Med Evidence 2022. 2. Finn et Al, ASCO 2024</a:t>
            </a:r>
          </a:p>
        </p:txBody>
      </p:sp>
      <p:cxnSp>
        <p:nvCxnSpPr>
          <p:cNvPr id="7" name="Conector recto 6">
            <a:extLst>
              <a:ext uri="{FF2B5EF4-FFF2-40B4-BE49-F238E27FC236}">
                <a16:creationId xmlns:a16="http://schemas.microsoft.com/office/drawing/2014/main" id="{B6E1E3F3-6A0D-C057-0143-9556AE13FB3C}"/>
              </a:ext>
            </a:extLst>
          </p:cNvPr>
          <p:cNvCxnSpPr>
            <a:cxnSpLocks/>
          </p:cNvCxnSpPr>
          <p:nvPr/>
        </p:nvCxnSpPr>
        <p:spPr>
          <a:xfrm>
            <a:off x="6312594" y="1871773"/>
            <a:ext cx="0" cy="2987375"/>
          </a:xfrm>
          <a:prstGeom prst="line">
            <a:avLst/>
          </a:prstGeom>
          <a:ln w="952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pic>
        <p:nvPicPr>
          <p:cNvPr id="269" name="Imagen 268">
            <a:extLst>
              <a:ext uri="{FF2B5EF4-FFF2-40B4-BE49-F238E27FC236}">
                <a16:creationId xmlns:a16="http://schemas.microsoft.com/office/drawing/2014/main" id="{0CDE1AA5-3301-4925-476E-8E7F7C468CAE}"/>
              </a:ext>
            </a:extLst>
          </p:cNvPr>
          <p:cNvPicPr>
            <a:picLocks noChangeAspect="1"/>
          </p:cNvPicPr>
          <p:nvPr/>
        </p:nvPicPr>
        <p:blipFill>
          <a:blip r:embed="rId4"/>
          <a:stretch>
            <a:fillRect/>
          </a:stretch>
        </p:blipFill>
        <p:spPr>
          <a:xfrm>
            <a:off x="529508" y="2390197"/>
            <a:ext cx="5509341" cy="2668045"/>
          </a:xfrm>
          <a:prstGeom prst="rect">
            <a:avLst/>
          </a:prstGeom>
        </p:spPr>
      </p:pic>
    </p:spTree>
    <p:extLst>
      <p:ext uri="{BB962C8B-B14F-4D97-AF65-F5344CB8AC3E}">
        <p14:creationId xmlns:p14="http://schemas.microsoft.com/office/powerpoint/2010/main" val="1524025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3499F-6643-18DE-AA8B-34BE39A090B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6CE048C-1CE6-F41E-1358-DB1BDD048289}"/>
              </a:ext>
            </a:extLst>
          </p:cNvPr>
          <p:cNvSpPr>
            <a:spLocks noGrp="1"/>
          </p:cNvSpPr>
          <p:nvPr>
            <p:ph type="title"/>
          </p:nvPr>
        </p:nvSpPr>
        <p:spPr>
          <a:xfrm>
            <a:off x="838200" y="356792"/>
            <a:ext cx="8054591"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Overall Survival</a:t>
            </a:r>
            <a:endParaRPr lang="en-US" sz="2400" b="1" noProof="0" dirty="0">
              <a:solidFill>
                <a:srgbClr val="E45CAB"/>
              </a:solidFill>
            </a:endParaRPr>
          </a:p>
        </p:txBody>
      </p:sp>
      <p:sp>
        <p:nvSpPr>
          <p:cNvPr id="38" name="CuadroTexto 37">
            <a:extLst>
              <a:ext uri="{FF2B5EF4-FFF2-40B4-BE49-F238E27FC236}">
                <a16:creationId xmlns:a16="http://schemas.microsoft.com/office/drawing/2014/main" id="{EA522DA8-B18F-C757-F27E-77E5C0C647BC}"/>
              </a:ext>
            </a:extLst>
          </p:cNvPr>
          <p:cNvSpPr txBox="1"/>
          <p:nvPr/>
        </p:nvSpPr>
        <p:spPr>
          <a:xfrm>
            <a:off x="838200" y="1890354"/>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6" name="TextBox 3">
            <a:extLst>
              <a:ext uri="{FF2B5EF4-FFF2-40B4-BE49-F238E27FC236}">
                <a16:creationId xmlns:a16="http://schemas.microsoft.com/office/drawing/2014/main" id="{B2FF9E3E-E9C7-F250-3B7D-F6C3CA34462E}"/>
              </a:ext>
            </a:extLst>
          </p:cNvPr>
          <p:cNvSpPr txBox="1"/>
          <p:nvPr/>
        </p:nvSpPr>
        <p:spPr>
          <a:xfrm>
            <a:off x="2475637" y="6247621"/>
            <a:ext cx="7646702" cy="200055"/>
          </a:xfrm>
          <a:prstGeom prst="rect">
            <a:avLst/>
          </a:prstGeom>
          <a:noFill/>
        </p:spPr>
        <p:txBody>
          <a:bodyPr wrap="square" lIns="91440" tIns="45720" rIns="91440" bIns="45720" anchor="t">
            <a:spAutoFit/>
          </a:bodyPr>
          <a:lstStyle/>
          <a:p>
            <a:pPr>
              <a:defRPr/>
            </a:pPr>
            <a:r>
              <a:rPr lang="en-US" sz="700" dirty="0">
                <a:solidFill>
                  <a:schemeClr val="tx1">
                    <a:lumMod val="65000"/>
                    <a:lumOff val="35000"/>
                  </a:schemeClr>
                </a:solidFill>
              </a:rPr>
              <a:t>1.  Oh DY, </a:t>
            </a:r>
            <a:r>
              <a:rPr lang="en-US" sz="700" i="1" dirty="0">
                <a:solidFill>
                  <a:schemeClr val="tx1">
                    <a:lumMod val="65000"/>
                    <a:lumOff val="35000"/>
                  </a:schemeClr>
                </a:solidFill>
              </a:rPr>
              <a:t>et al, </a:t>
            </a:r>
            <a:r>
              <a:rPr lang="en-US" sz="700" dirty="0">
                <a:solidFill>
                  <a:schemeClr val="tx1">
                    <a:lumMod val="65000"/>
                    <a:lumOff val="35000"/>
                  </a:schemeClr>
                </a:solidFill>
              </a:rPr>
              <a:t>N Eng J Med Evidence 2022. 2. Finn et Al, ASCO 2024</a:t>
            </a:r>
          </a:p>
        </p:txBody>
      </p:sp>
      <p:pic>
        <p:nvPicPr>
          <p:cNvPr id="269" name="Imagen 268">
            <a:extLst>
              <a:ext uri="{FF2B5EF4-FFF2-40B4-BE49-F238E27FC236}">
                <a16:creationId xmlns:a16="http://schemas.microsoft.com/office/drawing/2014/main" id="{CA950509-A789-96DB-E9F9-4C1C568CA96D}"/>
              </a:ext>
            </a:extLst>
          </p:cNvPr>
          <p:cNvPicPr>
            <a:picLocks noChangeAspect="1"/>
          </p:cNvPicPr>
          <p:nvPr/>
        </p:nvPicPr>
        <p:blipFill>
          <a:blip r:embed="rId3"/>
          <a:stretch>
            <a:fillRect/>
          </a:stretch>
        </p:blipFill>
        <p:spPr>
          <a:xfrm>
            <a:off x="529508" y="2390197"/>
            <a:ext cx="5509341" cy="2668045"/>
          </a:xfrm>
          <a:prstGeom prst="rect">
            <a:avLst/>
          </a:prstGeom>
        </p:spPr>
      </p:pic>
    </p:spTree>
    <p:extLst>
      <p:ext uri="{BB962C8B-B14F-4D97-AF65-F5344CB8AC3E}">
        <p14:creationId xmlns:p14="http://schemas.microsoft.com/office/powerpoint/2010/main" val="904122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E4A4-6E4C-0F66-43DE-CFBD7CF78D4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FD11C77-B614-5757-DF58-3CB325E26A4C}"/>
              </a:ext>
            </a:extLst>
          </p:cNvPr>
          <p:cNvSpPr>
            <a:spLocks noGrp="1"/>
          </p:cNvSpPr>
          <p:nvPr>
            <p:ph type="title"/>
          </p:nvPr>
        </p:nvSpPr>
        <p:spPr>
          <a:xfrm>
            <a:off x="838200" y="356792"/>
            <a:ext cx="8054591"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Overall Survival</a:t>
            </a:r>
            <a:endParaRPr lang="en-US" sz="2400" b="1" noProof="0" dirty="0">
              <a:solidFill>
                <a:srgbClr val="E45CAB"/>
              </a:solidFill>
            </a:endParaRPr>
          </a:p>
        </p:txBody>
      </p:sp>
      <p:pic>
        <p:nvPicPr>
          <p:cNvPr id="37" name="Imagen 36" descr="Gráfico, Histograma&#10;&#10;El contenido generado por IA puede ser incorrecto.">
            <a:extLst>
              <a:ext uri="{FF2B5EF4-FFF2-40B4-BE49-F238E27FC236}">
                <a16:creationId xmlns:a16="http://schemas.microsoft.com/office/drawing/2014/main" id="{2A315335-3249-AF50-7689-14AE060F9562}"/>
              </a:ext>
            </a:extLst>
          </p:cNvPr>
          <p:cNvPicPr>
            <a:picLocks noChangeAspect="1"/>
          </p:cNvPicPr>
          <p:nvPr/>
        </p:nvPicPr>
        <p:blipFill>
          <a:blip r:embed="rId3"/>
          <a:stretch>
            <a:fillRect/>
          </a:stretch>
        </p:blipFill>
        <p:spPr>
          <a:xfrm>
            <a:off x="6822364" y="2613647"/>
            <a:ext cx="4766036" cy="2351784"/>
          </a:xfrm>
          <a:prstGeom prst="rect">
            <a:avLst/>
          </a:prstGeom>
          <a:ln>
            <a:noFill/>
          </a:ln>
        </p:spPr>
      </p:pic>
      <p:sp>
        <p:nvSpPr>
          <p:cNvPr id="39" name="CuadroTexto 38">
            <a:extLst>
              <a:ext uri="{FF2B5EF4-FFF2-40B4-BE49-F238E27FC236}">
                <a16:creationId xmlns:a16="http://schemas.microsoft.com/office/drawing/2014/main" id="{0D4F6C8B-3D32-A40C-FC23-0B94E164BF1A}"/>
              </a:ext>
            </a:extLst>
          </p:cNvPr>
          <p:cNvSpPr txBox="1"/>
          <p:nvPr/>
        </p:nvSpPr>
        <p:spPr>
          <a:xfrm>
            <a:off x="6822364" y="1890354"/>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sp>
        <p:nvSpPr>
          <p:cNvPr id="6" name="TextBox 3">
            <a:extLst>
              <a:ext uri="{FF2B5EF4-FFF2-40B4-BE49-F238E27FC236}">
                <a16:creationId xmlns:a16="http://schemas.microsoft.com/office/drawing/2014/main" id="{56367BF4-0E5D-53FD-160E-31D2AFA2E102}"/>
              </a:ext>
            </a:extLst>
          </p:cNvPr>
          <p:cNvSpPr txBox="1"/>
          <p:nvPr/>
        </p:nvSpPr>
        <p:spPr>
          <a:xfrm>
            <a:off x="2475637" y="6247621"/>
            <a:ext cx="7646702" cy="200055"/>
          </a:xfrm>
          <a:prstGeom prst="rect">
            <a:avLst/>
          </a:prstGeom>
          <a:noFill/>
        </p:spPr>
        <p:txBody>
          <a:bodyPr wrap="square" lIns="91440" tIns="45720" rIns="91440" bIns="45720" anchor="t">
            <a:spAutoFit/>
          </a:bodyPr>
          <a:lstStyle/>
          <a:p>
            <a:pPr>
              <a:defRPr/>
            </a:pPr>
            <a:r>
              <a:rPr lang="en-US" sz="700" dirty="0">
                <a:solidFill>
                  <a:schemeClr val="tx1">
                    <a:lumMod val="65000"/>
                    <a:lumOff val="35000"/>
                  </a:schemeClr>
                </a:solidFill>
              </a:rPr>
              <a:t>1.  Oh DY, </a:t>
            </a:r>
            <a:r>
              <a:rPr lang="en-US" sz="700" i="1" dirty="0">
                <a:solidFill>
                  <a:schemeClr val="tx1">
                    <a:lumMod val="65000"/>
                    <a:lumOff val="35000"/>
                  </a:schemeClr>
                </a:solidFill>
              </a:rPr>
              <a:t>et al, </a:t>
            </a:r>
            <a:r>
              <a:rPr lang="en-US" sz="700" dirty="0">
                <a:solidFill>
                  <a:schemeClr val="tx1">
                    <a:lumMod val="65000"/>
                    <a:lumOff val="35000"/>
                  </a:schemeClr>
                </a:solidFill>
              </a:rPr>
              <a:t>N Eng J Med Evidence 2022. 2. Finn et Al, ASCO 2024</a:t>
            </a:r>
          </a:p>
        </p:txBody>
      </p:sp>
    </p:spTree>
    <p:extLst>
      <p:ext uri="{BB962C8B-B14F-4D97-AF65-F5344CB8AC3E}">
        <p14:creationId xmlns:p14="http://schemas.microsoft.com/office/powerpoint/2010/main" val="1208320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D9ABDE-EE12-3C2B-5291-41CB1F4DE3D8}"/>
              </a:ext>
            </a:extLst>
          </p:cNvPr>
          <p:cNvSpPr>
            <a:spLocks noGrp="1"/>
          </p:cNvSpPr>
          <p:nvPr>
            <p:ph type="title"/>
          </p:nvPr>
        </p:nvSpPr>
        <p:spPr/>
        <p:txBody>
          <a:bodyPr/>
          <a:lstStyle/>
          <a:p>
            <a:r>
              <a:rPr lang="en-US" sz="2400" dirty="0"/>
              <a:t>First Line Treatment in </a:t>
            </a:r>
            <a:r>
              <a:rPr lang="en-US" sz="2400" dirty="0" err="1"/>
              <a:t>uBTC</a:t>
            </a:r>
            <a:r>
              <a:rPr lang="en-US" sz="2400" dirty="0"/>
              <a:t> </a:t>
            </a:r>
            <a:br>
              <a:rPr lang="en-US" sz="2400" dirty="0"/>
            </a:br>
            <a:r>
              <a:rPr lang="en-GB" sz="1800" dirty="0">
                <a:solidFill>
                  <a:srgbClr val="E45CAB"/>
                </a:solidFill>
              </a:rPr>
              <a:t>Durvalumab plus </a:t>
            </a:r>
            <a:r>
              <a:rPr lang="en-GB" sz="1800" dirty="0" err="1">
                <a:solidFill>
                  <a:srgbClr val="E45CAB"/>
                </a:solidFill>
              </a:rPr>
              <a:t>GemCis</a:t>
            </a:r>
            <a:r>
              <a:rPr lang="en-GB" sz="1800" dirty="0">
                <a:solidFill>
                  <a:srgbClr val="E45CAB"/>
                </a:solidFill>
              </a:rPr>
              <a:t> continues to demonstrate a clinically meaningful and durable survival beneﬁt at 4 years</a:t>
            </a:r>
            <a:br>
              <a:rPr lang="en-GB" sz="2800" noProof="0" dirty="0"/>
            </a:br>
            <a:endParaRPr lang="en-GB" sz="2800" noProof="0" dirty="0"/>
          </a:p>
        </p:txBody>
      </p:sp>
      <p:graphicFrame>
        <p:nvGraphicFramePr>
          <p:cNvPr id="53" name="Table 16">
            <a:extLst>
              <a:ext uri="{FF2B5EF4-FFF2-40B4-BE49-F238E27FC236}">
                <a16:creationId xmlns:a16="http://schemas.microsoft.com/office/drawing/2014/main" id="{378CE3E7-8DE7-4B7C-73E3-94B63A2A30DA}"/>
              </a:ext>
            </a:extLst>
          </p:cNvPr>
          <p:cNvGraphicFramePr>
            <a:graphicFrameLocks noGrp="1"/>
          </p:cNvGraphicFramePr>
          <p:nvPr>
            <p:extLst>
              <p:ext uri="{D42A27DB-BD31-4B8C-83A1-F6EECF244321}">
                <p14:modId xmlns:p14="http://schemas.microsoft.com/office/powerpoint/2010/main" val="1732182516"/>
              </p:ext>
            </p:extLst>
          </p:nvPr>
        </p:nvGraphicFramePr>
        <p:xfrm>
          <a:off x="5964204" y="1709695"/>
          <a:ext cx="5100034" cy="1581735"/>
        </p:xfrm>
        <a:graphic>
          <a:graphicData uri="http://schemas.openxmlformats.org/drawingml/2006/table">
            <a:tbl>
              <a:tblPr firstRow="1">
                <a:tableStyleId>{00A15C55-8517-42AA-B614-E9B94910E393}</a:tableStyleId>
              </a:tblPr>
              <a:tblGrid>
                <a:gridCol w="1212426">
                  <a:extLst>
                    <a:ext uri="{9D8B030D-6E8A-4147-A177-3AD203B41FA5}">
                      <a16:colId xmlns:a16="http://schemas.microsoft.com/office/drawing/2014/main" val="3117667708"/>
                    </a:ext>
                  </a:extLst>
                </a:gridCol>
                <a:gridCol w="971902">
                  <a:extLst>
                    <a:ext uri="{9D8B030D-6E8A-4147-A177-3AD203B41FA5}">
                      <a16:colId xmlns:a16="http://schemas.microsoft.com/office/drawing/2014/main" val="1823048789"/>
                    </a:ext>
                  </a:extLst>
                </a:gridCol>
                <a:gridCol w="971902">
                  <a:extLst>
                    <a:ext uri="{9D8B030D-6E8A-4147-A177-3AD203B41FA5}">
                      <a16:colId xmlns:a16="http://schemas.microsoft.com/office/drawing/2014/main" val="1030508964"/>
                    </a:ext>
                  </a:extLst>
                </a:gridCol>
                <a:gridCol w="971902">
                  <a:extLst>
                    <a:ext uri="{9D8B030D-6E8A-4147-A177-3AD203B41FA5}">
                      <a16:colId xmlns:a16="http://schemas.microsoft.com/office/drawing/2014/main" val="1757924600"/>
                    </a:ext>
                  </a:extLst>
                </a:gridCol>
                <a:gridCol w="971902">
                  <a:extLst>
                    <a:ext uri="{9D8B030D-6E8A-4147-A177-3AD203B41FA5}">
                      <a16:colId xmlns:a16="http://schemas.microsoft.com/office/drawing/2014/main" val="3764138636"/>
                    </a:ext>
                  </a:extLst>
                </a:gridCol>
              </a:tblGrid>
              <a:tr h="285486">
                <a:tc>
                  <a:txBody>
                    <a:bodyPr/>
                    <a:lstStyle/>
                    <a:p>
                      <a:endParaRPr lang="en-GB" sz="1100" noProof="0" dirty="0">
                        <a:solidFill>
                          <a:schemeClr val="bg1"/>
                        </a:solidFill>
                      </a:endParaRPr>
                    </a:p>
                  </a:txBody>
                  <a:tcPr marL="36000" marR="36000"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bg1"/>
                    </a:solidFill>
                  </a:tcPr>
                </a:tc>
                <a:tc gridSpan="2">
                  <a:txBody>
                    <a:bodyPr/>
                    <a:lstStyle/>
                    <a:p>
                      <a:pPr algn="ctr"/>
                      <a:r>
                        <a:rPr lang="en-GB" sz="1100" noProof="0" dirty="0">
                          <a:solidFill>
                            <a:schemeClr val="tx1">
                              <a:lumMod val="75000"/>
                              <a:lumOff val="25000"/>
                            </a:schemeClr>
                          </a:solidFill>
                        </a:rPr>
                        <a:t>4-year OS analysis</a:t>
                      </a:r>
                    </a:p>
                    <a:p>
                      <a:pPr algn="ctr"/>
                      <a:r>
                        <a:rPr lang="en-GB" sz="1100" noProof="0" dirty="0">
                          <a:solidFill>
                            <a:schemeClr val="tx1">
                              <a:lumMod val="75000"/>
                              <a:lumOff val="25000"/>
                            </a:schemeClr>
                          </a:solidFill>
                        </a:rPr>
                        <a:t>DCO: 28 February 2025</a:t>
                      </a:r>
                      <a:r>
                        <a:rPr lang="en-GB" sz="1100" baseline="30000" noProof="0" dirty="0">
                          <a:solidFill>
                            <a:schemeClr val="tx1">
                              <a:lumMod val="75000"/>
                              <a:lumOff val="25000"/>
                            </a:schemeClr>
                          </a:solidFill>
                        </a:rPr>
                        <a:t>1</a:t>
                      </a:r>
                      <a:endParaRPr lang="en-GB" sz="1100" noProof="0" dirty="0">
                        <a:solidFill>
                          <a:schemeClr val="tx1">
                            <a:lumMod val="75000"/>
                            <a:lumOff val="25000"/>
                          </a:schemeClr>
                        </a:solidFill>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lang="en-GB" sz="1800" dirty="0">
                        <a:solidFill>
                          <a:schemeClr val="tx1"/>
                        </a:solidFill>
                      </a:endParaRPr>
                    </a:p>
                  </a:txBody>
                  <a:tcPr anchor="ctr">
                    <a:solidFill>
                      <a:srgbClr val="A4E4EC"/>
                    </a:solidFill>
                  </a:tcPr>
                </a:tc>
                <a:tc gridSpan="2">
                  <a:txBody>
                    <a:bodyPr/>
                    <a:lstStyle/>
                    <a:p>
                      <a:pPr algn="ctr"/>
                      <a:r>
                        <a:rPr lang="en-GB" sz="1100" noProof="0" dirty="0">
                          <a:solidFill>
                            <a:schemeClr val="tx1">
                              <a:lumMod val="75000"/>
                              <a:lumOff val="25000"/>
                            </a:schemeClr>
                          </a:solidFill>
                        </a:rPr>
                        <a:t>3-year OS analysis</a:t>
                      </a:r>
                      <a:br>
                        <a:rPr lang="en-GB" sz="1100" noProof="0" dirty="0">
                          <a:solidFill>
                            <a:schemeClr val="tx1">
                              <a:lumMod val="75000"/>
                              <a:lumOff val="25000"/>
                            </a:schemeClr>
                          </a:solidFill>
                        </a:rPr>
                      </a:br>
                      <a:r>
                        <a:rPr lang="en-GB" sz="1100" noProof="0" dirty="0">
                          <a:solidFill>
                            <a:schemeClr val="tx1">
                              <a:lumMod val="75000"/>
                              <a:lumOff val="25000"/>
                            </a:schemeClr>
                          </a:solidFill>
                        </a:rPr>
                        <a:t>DCO: 23 October 2023</a:t>
                      </a:r>
                      <a:r>
                        <a:rPr lang="en-GB" sz="1100" baseline="30000" noProof="0" dirty="0">
                          <a:solidFill>
                            <a:schemeClr val="tx1">
                              <a:lumMod val="75000"/>
                              <a:lumOff val="25000"/>
                            </a:schemeClr>
                          </a:solidFill>
                        </a:rPr>
                        <a:t>2</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lang="en-GB"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6FB8"/>
                    </a:solidFill>
                  </a:tcPr>
                </a:tc>
                <a:extLst>
                  <a:ext uri="{0D108BD9-81ED-4DB2-BD59-A6C34878D82A}">
                    <a16:rowId xmlns:a16="http://schemas.microsoft.com/office/drawing/2014/main" val="1974125487"/>
                  </a:ext>
                </a:extLst>
              </a:tr>
              <a:tr h="428229">
                <a:tc>
                  <a:txBody>
                    <a:bodyPr/>
                    <a:lstStyle/>
                    <a:p>
                      <a:pPr marL="0" algn="l" defTabSz="3240085" rtl="0" eaLnBrk="1" latinLnBrk="0" hangingPunct="1"/>
                      <a:endParaRPr lang="en-GB" sz="1100" kern="1200" noProof="0" dirty="0">
                        <a:solidFill>
                          <a:schemeClr val="dk1"/>
                        </a:solidFill>
                        <a:latin typeface="+mn-lt"/>
                        <a:ea typeface="+mn-ea"/>
                        <a:cs typeface="+mn-cs"/>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00000"/>
                        </a:lnSpc>
                        <a:spcBef>
                          <a:spcPts val="600"/>
                        </a:spcBef>
                        <a:spcAft>
                          <a:spcPts val="600"/>
                        </a:spcAft>
                      </a:pPr>
                      <a:r>
                        <a:rPr lang="en-GB" sz="1100" b="1" kern="1200" noProof="0" dirty="0">
                          <a:solidFill>
                            <a:schemeClr val="bg1"/>
                          </a:solidFill>
                          <a:latin typeface="+mn-lt"/>
                          <a:ea typeface="+mn-ea"/>
                          <a:cs typeface="+mn-cs"/>
                        </a:rPr>
                        <a:t>Durvalumab + GemCis</a:t>
                      </a:r>
                      <a:br>
                        <a:rPr lang="en-GB" sz="1100" b="1" kern="1200" noProof="0" dirty="0">
                          <a:solidFill>
                            <a:schemeClr val="bg1"/>
                          </a:solidFill>
                          <a:latin typeface="+mn-lt"/>
                          <a:ea typeface="+mn-ea"/>
                          <a:cs typeface="+mn-cs"/>
                        </a:rPr>
                      </a:br>
                      <a:r>
                        <a:rPr lang="en-GB" sz="1100" b="1" kern="1200" noProof="0" dirty="0">
                          <a:solidFill>
                            <a:schemeClr val="bg1"/>
                          </a:solidFill>
                          <a:latin typeface="+mn-lt"/>
                          <a:ea typeface="+mn-ea"/>
                          <a:cs typeface="+mn-cs"/>
                        </a:rPr>
                        <a:t>(n=341)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0865"/>
                    </a:solidFill>
                  </a:tcPr>
                </a:tc>
                <a:tc>
                  <a:txBody>
                    <a:bodyPr/>
                    <a:lstStyle/>
                    <a:p>
                      <a:pPr marL="0" marR="0" algn="ctr">
                        <a:lnSpc>
                          <a:spcPct val="100000"/>
                        </a:lnSpc>
                        <a:spcBef>
                          <a:spcPts val="600"/>
                        </a:spcBef>
                        <a:spcAft>
                          <a:spcPts val="600"/>
                        </a:spcAft>
                      </a:pPr>
                      <a:r>
                        <a:rPr lang="en-GB" sz="1100" b="1" kern="1200" noProof="0" dirty="0">
                          <a:solidFill>
                            <a:schemeClr val="bg1"/>
                          </a:solidFill>
                          <a:latin typeface="+mn-lt"/>
                          <a:ea typeface="+mn-ea"/>
                          <a:cs typeface="+mn-cs"/>
                        </a:rPr>
                        <a:t>Placebo + GemCis</a:t>
                      </a:r>
                      <a:br>
                        <a:rPr lang="en-GB" sz="1100" b="1" kern="1200" noProof="0" dirty="0">
                          <a:solidFill>
                            <a:schemeClr val="bg1"/>
                          </a:solidFill>
                          <a:latin typeface="+mn-lt"/>
                          <a:ea typeface="+mn-ea"/>
                          <a:cs typeface="+mn-cs"/>
                        </a:rPr>
                      </a:br>
                      <a:r>
                        <a:rPr lang="en-GB" sz="1100" b="1" kern="1200" noProof="0" dirty="0">
                          <a:solidFill>
                            <a:schemeClr val="bg1"/>
                          </a:solidFill>
                          <a:latin typeface="+mn-lt"/>
                          <a:ea typeface="+mn-ea"/>
                          <a:cs typeface="+mn-cs"/>
                        </a:rPr>
                        <a:t>(n=344</a:t>
                      </a:r>
                      <a:r>
                        <a:rPr lang="en-GB" sz="1100" b="1" kern="1200" noProof="0" dirty="0">
                          <a:solidFill>
                            <a:srgbClr val="000000"/>
                          </a:solidFill>
                          <a:latin typeface="+mn-lt"/>
                          <a:ea typeface="+mn-ea"/>
                          <a:cs typeface="+mn-cs"/>
                        </a:rPr>
                        <a:t>)</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algn="ctr">
                        <a:lnSpc>
                          <a:spcPct val="100000"/>
                        </a:lnSpc>
                        <a:spcBef>
                          <a:spcPts val="600"/>
                        </a:spcBef>
                        <a:spcAft>
                          <a:spcPts val="600"/>
                        </a:spcAft>
                      </a:pPr>
                      <a:r>
                        <a:rPr lang="en-GB" sz="1100" b="1" kern="1200" noProof="0" dirty="0">
                          <a:solidFill>
                            <a:srgbClr val="515151"/>
                          </a:solidFill>
                          <a:latin typeface="+mn-lt"/>
                          <a:ea typeface="+mn-ea"/>
                          <a:cs typeface="+mn-cs"/>
                        </a:rPr>
                        <a:t>Durvalumab + GemCis</a:t>
                      </a:r>
                      <a:br>
                        <a:rPr lang="en-GB" sz="1100" b="1" kern="1200" noProof="0" dirty="0">
                          <a:solidFill>
                            <a:srgbClr val="515151"/>
                          </a:solidFill>
                          <a:latin typeface="+mn-lt"/>
                          <a:ea typeface="+mn-ea"/>
                          <a:cs typeface="+mn-cs"/>
                        </a:rPr>
                      </a:br>
                      <a:r>
                        <a:rPr lang="en-GB" sz="1100" b="1" kern="1200" noProof="0" dirty="0">
                          <a:solidFill>
                            <a:srgbClr val="515151"/>
                          </a:solidFill>
                          <a:latin typeface="+mn-lt"/>
                          <a:ea typeface="+mn-ea"/>
                          <a:cs typeface="+mn-cs"/>
                        </a:rPr>
                        <a:t>(n=341)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0865">
                        <a:alpha val="25098"/>
                      </a:srgbClr>
                    </a:solidFill>
                  </a:tcPr>
                </a:tc>
                <a:tc>
                  <a:txBody>
                    <a:bodyPr/>
                    <a:lstStyle/>
                    <a:p>
                      <a:pPr marL="0" marR="0" algn="ctr">
                        <a:lnSpc>
                          <a:spcPct val="100000"/>
                        </a:lnSpc>
                        <a:spcBef>
                          <a:spcPts val="600"/>
                        </a:spcBef>
                        <a:spcAft>
                          <a:spcPts val="600"/>
                        </a:spcAft>
                      </a:pPr>
                      <a:r>
                        <a:rPr lang="en-GB" sz="1100" b="1" kern="1200" noProof="0" dirty="0">
                          <a:solidFill>
                            <a:srgbClr val="515151"/>
                          </a:solidFill>
                          <a:latin typeface="+mn-lt"/>
                          <a:ea typeface="+mn-ea"/>
                          <a:cs typeface="+mn-cs"/>
                        </a:rPr>
                        <a:t>Placebo + GemCis</a:t>
                      </a:r>
                      <a:br>
                        <a:rPr lang="en-GB" sz="1100" b="1" kern="1200" noProof="0" dirty="0">
                          <a:solidFill>
                            <a:srgbClr val="515151"/>
                          </a:solidFill>
                          <a:latin typeface="+mn-lt"/>
                          <a:ea typeface="+mn-ea"/>
                          <a:cs typeface="+mn-cs"/>
                        </a:rPr>
                      </a:br>
                      <a:r>
                        <a:rPr lang="en-GB" sz="1100" b="1" kern="1200" noProof="0" dirty="0">
                          <a:solidFill>
                            <a:srgbClr val="515151"/>
                          </a:solidFill>
                          <a:latin typeface="+mn-lt"/>
                          <a:ea typeface="+mn-ea"/>
                          <a:cs typeface="+mn-cs"/>
                        </a:rPr>
                        <a:t>(n=344)</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25098"/>
                      </a:schemeClr>
                    </a:solidFill>
                  </a:tcPr>
                </a:tc>
                <a:extLst>
                  <a:ext uri="{0D108BD9-81ED-4DB2-BD59-A6C34878D82A}">
                    <a16:rowId xmlns:a16="http://schemas.microsoft.com/office/drawing/2014/main" val="1670022681"/>
                  </a:ext>
                </a:extLst>
              </a:tr>
              <a:tr h="369808">
                <a:tc>
                  <a:txBody>
                    <a:bodyPr/>
                    <a:lstStyle/>
                    <a:p>
                      <a:pPr marL="0" marR="0" algn="l"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Median OS</a:t>
                      </a:r>
                      <a:r>
                        <a:rPr lang="en-GB" sz="1100" kern="1200" baseline="30000" noProof="0" dirty="0">
                          <a:solidFill>
                            <a:schemeClr val="tx1">
                              <a:lumMod val="75000"/>
                              <a:lumOff val="25000"/>
                            </a:schemeClr>
                          </a:solidFill>
                          <a:highlight>
                            <a:srgbClr val="FF00FF"/>
                          </a:highlight>
                          <a:latin typeface="+mn-lt"/>
                          <a:ea typeface="+mn-ea"/>
                          <a:cs typeface="+mn-cs"/>
                        </a:rPr>
                        <a:t> </a:t>
                      </a:r>
                      <a:br>
                        <a:rPr lang="en-GB" sz="1100" kern="1200" baseline="30000" noProof="0" dirty="0">
                          <a:solidFill>
                            <a:schemeClr val="tx1">
                              <a:lumMod val="75000"/>
                              <a:lumOff val="25000"/>
                            </a:schemeClr>
                          </a:solidFill>
                          <a:latin typeface="+mn-lt"/>
                          <a:ea typeface="+mn-ea"/>
                          <a:cs typeface="+mn-cs"/>
                        </a:rPr>
                      </a:br>
                      <a:r>
                        <a:rPr lang="en-GB" sz="1100" kern="1200" noProof="0" dirty="0">
                          <a:solidFill>
                            <a:schemeClr val="tx1">
                              <a:lumMod val="75000"/>
                              <a:lumOff val="25000"/>
                            </a:schemeClr>
                          </a:solidFill>
                          <a:latin typeface="+mn-lt"/>
                          <a:ea typeface="+mn-ea"/>
                          <a:cs typeface="+mn-cs"/>
                        </a:rPr>
                        <a:t>(95% CI), months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13.0 </a:t>
                      </a:r>
                    </a:p>
                    <a:p>
                      <a:pPr marL="0" marR="0" algn="ctr"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(11.6–14.1)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11.4 </a:t>
                      </a:r>
                    </a:p>
                    <a:p>
                      <a:pPr marL="0" marR="0" algn="ctr"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(10.1–12.5)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3240085" rtl="0" eaLnBrk="1" latinLnBrk="0" hangingPunct="1">
                        <a:lnSpc>
                          <a:spcPct val="100000"/>
                        </a:lnSpc>
                        <a:spcBef>
                          <a:spcPts val="600"/>
                        </a:spcBef>
                        <a:spcAft>
                          <a:spcPts val="600"/>
                        </a:spcAft>
                      </a:pPr>
                      <a:r>
                        <a:rPr lang="en-GB" sz="1100" kern="1200" noProof="0" dirty="0">
                          <a:solidFill>
                            <a:schemeClr val="tx1">
                              <a:lumMod val="75000"/>
                              <a:lumOff val="25000"/>
                            </a:schemeClr>
                          </a:solidFill>
                          <a:latin typeface="+mn-lt"/>
                          <a:ea typeface="+mn-ea"/>
                          <a:cs typeface="+mn-cs"/>
                        </a:rPr>
                        <a:t>12.9 </a:t>
                      </a:r>
                      <a:br>
                        <a:rPr lang="en-GB" sz="1100" kern="1200" noProof="0" dirty="0">
                          <a:solidFill>
                            <a:schemeClr val="tx1">
                              <a:lumMod val="75000"/>
                              <a:lumOff val="25000"/>
                            </a:schemeClr>
                          </a:solidFill>
                          <a:latin typeface="+mn-lt"/>
                          <a:ea typeface="+mn-ea"/>
                          <a:cs typeface="+mn-cs"/>
                        </a:rPr>
                      </a:br>
                      <a:r>
                        <a:rPr lang="en-GB" sz="1100" kern="1200" noProof="0" dirty="0">
                          <a:solidFill>
                            <a:schemeClr val="tx1">
                              <a:lumMod val="75000"/>
                              <a:lumOff val="25000"/>
                            </a:schemeClr>
                          </a:solidFill>
                          <a:latin typeface="+mn-lt"/>
                          <a:ea typeface="+mn-ea"/>
                          <a:cs typeface="+mn-cs"/>
                        </a:rPr>
                        <a:t>(11.6–14.1)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3240085" rtl="0" eaLnBrk="1" latinLnBrk="0" hangingPunct="1">
                        <a:lnSpc>
                          <a:spcPct val="100000"/>
                        </a:lnSpc>
                        <a:spcBef>
                          <a:spcPts val="600"/>
                        </a:spcBef>
                        <a:spcAft>
                          <a:spcPts val="600"/>
                        </a:spcAft>
                      </a:pPr>
                      <a:r>
                        <a:rPr lang="en-GB" sz="1100" kern="1200" noProof="0" dirty="0">
                          <a:solidFill>
                            <a:schemeClr val="tx1">
                              <a:lumMod val="75000"/>
                              <a:lumOff val="25000"/>
                            </a:schemeClr>
                          </a:solidFill>
                          <a:latin typeface="+mn-lt"/>
                          <a:ea typeface="+mn-ea"/>
                          <a:cs typeface="+mn-cs"/>
                        </a:rPr>
                        <a:t>11.3 </a:t>
                      </a:r>
                      <a:br>
                        <a:rPr lang="en-GB" sz="1100" kern="1200" noProof="0" dirty="0">
                          <a:solidFill>
                            <a:schemeClr val="tx1">
                              <a:lumMod val="75000"/>
                              <a:lumOff val="25000"/>
                            </a:schemeClr>
                          </a:solidFill>
                          <a:latin typeface="+mn-lt"/>
                          <a:ea typeface="+mn-ea"/>
                          <a:cs typeface="+mn-cs"/>
                        </a:rPr>
                      </a:br>
                      <a:r>
                        <a:rPr lang="en-GB" sz="1100" kern="1200" noProof="0" dirty="0">
                          <a:solidFill>
                            <a:schemeClr val="tx1">
                              <a:lumMod val="75000"/>
                              <a:lumOff val="25000"/>
                            </a:schemeClr>
                          </a:solidFill>
                          <a:latin typeface="+mn-lt"/>
                          <a:ea typeface="+mn-ea"/>
                          <a:cs typeface="+mn-cs"/>
                        </a:rPr>
                        <a:t>(10.1–12.5)</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05649343"/>
                  </a:ext>
                </a:extLst>
              </a:tr>
              <a:tr h="373727">
                <a:tc>
                  <a:txBody>
                    <a:bodyPr/>
                    <a:lstStyle/>
                    <a:p>
                      <a:pPr marL="0" marR="0" algn="l" defTabSz="3240085" rtl="0" eaLnBrk="1" latinLnBrk="0" hangingPunct="1">
                        <a:lnSpc>
                          <a:spcPct val="100000"/>
                        </a:lnSpc>
                        <a:spcBef>
                          <a:spcPts val="0"/>
                        </a:spcBef>
                        <a:spcAft>
                          <a:spcPts val="0"/>
                        </a:spcAft>
                      </a:pPr>
                      <a:r>
                        <a:rPr lang="en-GB" sz="1100" kern="1200" noProof="0" dirty="0">
                          <a:solidFill>
                            <a:schemeClr val="tx1">
                              <a:lumMod val="75000"/>
                              <a:lumOff val="25000"/>
                            </a:schemeClr>
                          </a:solidFill>
                          <a:latin typeface="+mn-lt"/>
                          <a:ea typeface="+mn-ea"/>
                          <a:cs typeface="+mn-cs"/>
                        </a:rPr>
                        <a:t>OS HR (95% CI)</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algn="ctr" defTabSz="3240085" rtl="0" eaLnBrk="1" latinLnBrk="0" hangingPunct="1">
                        <a:lnSpc>
                          <a:spcPct val="100000"/>
                        </a:lnSpc>
                      </a:pPr>
                      <a:r>
                        <a:rPr lang="en-GB" sz="1100" kern="1200" noProof="0" dirty="0">
                          <a:solidFill>
                            <a:schemeClr val="tx1">
                              <a:lumMod val="75000"/>
                              <a:lumOff val="25000"/>
                            </a:schemeClr>
                          </a:solidFill>
                          <a:latin typeface="+mn-lt"/>
                          <a:ea typeface="+mn-ea"/>
                          <a:cs typeface="+mn-cs"/>
                        </a:rPr>
                        <a:t>0.75 (0.64–0.88)</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sz="1800" dirty="0"/>
                        <a:t>xx</a:t>
                      </a:r>
                      <a:endParaRPr lang="en-GB" sz="1800" dirty="0"/>
                    </a:p>
                  </a:txBody>
                  <a:tcPr>
                    <a:solidFill>
                      <a:schemeClr val="bg1"/>
                    </a:solidFill>
                  </a:tcPr>
                </a:tc>
                <a:tc gridSpan="2">
                  <a:txBody>
                    <a:bodyPr/>
                    <a:lstStyle/>
                    <a:p>
                      <a:pPr marL="0" algn="ctr" defTabSz="3240085" rtl="0" eaLnBrk="1" latinLnBrk="0" hangingPunct="1">
                        <a:lnSpc>
                          <a:spcPct val="100000"/>
                        </a:lnSpc>
                      </a:pPr>
                      <a:r>
                        <a:rPr lang="en-GB" sz="1100" kern="1200" noProof="0" dirty="0">
                          <a:solidFill>
                            <a:schemeClr val="tx1">
                              <a:lumMod val="75000"/>
                              <a:lumOff val="25000"/>
                            </a:schemeClr>
                          </a:solidFill>
                          <a:latin typeface="+mn-lt"/>
                          <a:ea typeface="+mn-ea"/>
                          <a:cs typeface="+mn-cs"/>
                        </a:rPr>
                        <a:t>0.74 (0.63–0.87)</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sz="1800" dirty="0"/>
                        <a:t>xx</a:t>
                      </a:r>
                      <a:endParaRPr lang="en-GB"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80425005"/>
                  </a:ext>
                </a:extLst>
              </a:tr>
            </a:tbl>
          </a:graphicData>
        </a:graphic>
      </p:graphicFrame>
      <p:grpSp>
        <p:nvGrpSpPr>
          <p:cNvPr id="2" name="Group 1">
            <a:extLst>
              <a:ext uri="{FF2B5EF4-FFF2-40B4-BE49-F238E27FC236}">
                <a16:creationId xmlns:a16="http://schemas.microsoft.com/office/drawing/2014/main" id="{2440EB46-D378-64BB-3C99-1C3D1F3E3288}"/>
              </a:ext>
            </a:extLst>
          </p:cNvPr>
          <p:cNvGrpSpPr/>
          <p:nvPr/>
        </p:nvGrpSpPr>
        <p:grpSpPr>
          <a:xfrm>
            <a:off x="3805695" y="2092178"/>
            <a:ext cx="6069947" cy="2856308"/>
            <a:chOff x="2905331" y="1481281"/>
            <a:chExt cx="7064921" cy="3324508"/>
          </a:xfrm>
          <a:solidFill>
            <a:schemeClr val="bg1">
              <a:lumMod val="50000"/>
            </a:schemeClr>
          </a:solidFill>
        </p:grpSpPr>
        <p:sp>
          <p:nvSpPr>
            <p:cNvPr id="4" name="Freeform: Shape 3">
              <a:extLst>
                <a:ext uri="{FF2B5EF4-FFF2-40B4-BE49-F238E27FC236}">
                  <a16:creationId xmlns:a16="http://schemas.microsoft.com/office/drawing/2014/main" id="{2363BE9A-BE6E-AC86-AE39-BF6BEA0586B7}"/>
                </a:ext>
              </a:extLst>
            </p:cNvPr>
            <p:cNvSpPr/>
            <p:nvPr/>
          </p:nvSpPr>
          <p:spPr>
            <a:xfrm>
              <a:off x="9935753" y="4773616"/>
              <a:ext cx="3546" cy="1743"/>
            </a:xfrm>
            <a:custGeom>
              <a:avLst/>
              <a:gdLst>
                <a:gd name="connsiteX0" fmla="*/ 3546 w 3546"/>
                <a:gd name="connsiteY0" fmla="*/ 1743 h 1743"/>
                <a:gd name="connsiteX1" fmla="*/ 0 w 3546"/>
                <a:gd name="connsiteY1" fmla="*/ 0 h 1743"/>
              </a:gdLst>
              <a:ahLst/>
              <a:cxnLst>
                <a:cxn ang="0">
                  <a:pos x="connsiteX0" y="connsiteY0"/>
                </a:cxn>
                <a:cxn ang="0">
                  <a:pos x="connsiteX1" y="connsiteY1"/>
                </a:cxn>
              </a:cxnLst>
              <a:rect l="l" t="t" r="r" b="b"/>
              <a:pathLst>
                <a:path w="3546" h="1743">
                  <a:moveTo>
                    <a:pt x="3546" y="1743"/>
                  </a:moveTo>
                  <a:lnTo>
                    <a:pt x="0" y="0"/>
                  </a:lnTo>
                </a:path>
              </a:pathLst>
            </a:custGeom>
            <a:grpFill/>
            <a:ln w="15470" cap="flat">
              <a:solidFill>
                <a:srgbClr val="0000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5" name="Freeform: Shape 4">
              <a:extLst>
                <a:ext uri="{FF2B5EF4-FFF2-40B4-BE49-F238E27FC236}">
                  <a16:creationId xmlns:a16="http://schemas.microsoft.com/office/drawing/2014/main" id="{0D6E0498-B0B0-1874-DC33-41ADBE2A04F2}"/>
                </a:ext>
              </a:extLst>
            </p:cNvPr>
            <p:cNvSpPr/>
            <p:nvPr/>
          </p:nvSpPr>
          <p:spPr>
            <a:xfrm>
              <a:off x="2905331" y="1481281"/>
              <a:ext cx="61905" cy="60860"/>
            </a:xfrm>
            <a:custGeom>
              <a:avLst/>
              <a:gdLst>
                <a:gd name="connsiteX0" fmla="*/ 31114 w 61905"/>
                <a:gd name="connsiteY0" fmla="*/ 30272 h 60860"/>
                <a:gd name="connsiteX1" fmla="*/ 61905 w 61905"/>
                <a:gd name="connsiteY1" fmla="*/ 30272 h 60860"/>
                <a:gd name="connsiteX2" fmla="*/ 30953 w 61905"/>
                <a:gd name="connsiteY2" fmla="*/ 0 h 60860"/>
                <a:gd name="connsiteX3" fmla="*/ 0 w 61905"/>
                <a:gd name="connsiteY3" fmla="*/ 30272 h 60860"/>
                <a:gd name="connsiteX4" fmla="*/ 30953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3" y="0"/>
                  </a:cubicBezTo>
                  <a:cubicBezTo>
                    <a:pt x="13703" y="0"/>
                    <a:pt x="0" y="13472"/>
                    <a:pt x="0" y="30272"/>
                  </a:cubicBezTo>
                  <a:cubicBezTo>
                    <a:pt x="0" y="47072"/>
                    <a:pt x="13864" y="60861"/>
                    <a:pt x="30953"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 name="Freeform: Shape 5">
              <a:extLst>
                <a:ext uri="{FF2B5EF4-FFF2-40B4-BE49-F238E27FC236}">
                  <a16:creationId xmlns:a16="http://schemas.microsoft.com/office/drawing/2014/main" id="{19E5A0D6-3BC5-1708-1B01-8117490B98E0}"/>
                </a:ext>
              </a:extLst>
            </p:cNvPr>
            <p:cNvSpPr/>
            <p:nvPr/>
          </p:nvSpPr>
          <p:spPr>
            <a:xfrm>
              <a:off x="3075570" y="1580179"/>
              <a:ext cx="61905" cy="60702"/>
            </a:xfrm>
            <a:custGeom>
              <a:avLst/>
              <a:gdLst>
                <a:gd name="connsiteX0" fmla="*/ 31114 w 61905"/>
                <a:gd name="connsiteY0" fmla="*/ 30272 h 60702"/>
                <a:gd name="connsiteX1" fmla="*/ 61905 w 61905"/>
                <a:gd name="connsiteY1" fmla="*/ 30272 h 60702"/>
                <a:gd name="connsiteX2" fmla="*/ 30953 w 61905"/>
                <a:gd name="connsiteY2" fmla="*/ 0 h 60702"/>
                <a:gd name="connsiteX3" fmla="*/ 0 w 61905"/>
                <a:gd name="connsiteY3" fmla="*/ 30430 h 60702"/>
                <a:gd name="connsiteX4" fmla="*/ 30953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3" y="0"/>
                  </a:cubicBezTo>
                  <a:cubicBezTo>
                    <a:pt x="13703" y="0"/>
                    <a:pt x="0" y="13472"/>
                    <a:pt x="0" y="30430"/>
                  </a:cubicBezTo>
                  <a:cubicBezTo>
                    <a:pt x="0" y="47389"/>
                    <a:pt x="13864" y="60702"/>
                    <a:pt x="30953"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 name="Freeform: Shape 6">
              <a:extLst>
                <a:ext uri="{FF2B5EF4-FFF2-40B4-BE49-F238E27FC236}">
                  <a16:creationId xmlns:a16="http://schemas.microsoft.com/office/drawing/2014/main" id="{832C2AE0-5172-5965-B61F-A08FD8CAD816}"/>
                </a:ext>
              </a:extLst>
            </p:cNvPr>
            <p:cNvSpPr/>
            <p:nvPr/>
          </p:nvSpPr>
          <p:spPr>
            <a:xfrm>
              <a:off x="3361881" y="1983222"/>
              <a:ext cx="61905" cy="61019"/>
            </a:xfrm>
            <a:custGeom>
              <a:avLst/>
              <a:gdLst>
                <a:gd name="connsiteX0" fmla="*/ 31114 w 61905"/>
                <a:gd name="connsiteY0" fmla="*/ 30430 h 61019"/>
                <a:gd name="connsiteX1" fmla="*/ 61905 w 61905"/>
                <a:gd name="connsiteY1" fmla="*/ 30430 h 61019"/>
                <a:gd name="connsiteX2" fmla="*/ 30953 w 61905"/>
                <a:gd name="connsiteY2" fmla="*/ 0 h 61019"/>
                <a:gd name="connsiteX3" fmla="*/ 0 w 61905"/>
                <a:gd name="connsiteY3" fmla="*/ 30589 h 61019"/>
                <a:gd name="connsiteX4" fmla="*/ 30953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0953" y="0"/>
                  </a:cubicBezTo>
                  <a:cubicBezTo>
                    <a:pt x="13703" y="0"/>
                    <a:pt x="0" y="13630"/>
                    <a:pt x="0" y="30589"/>
                  </a:cubicBezTo>
                  <a:cubicBezTo>
                    <a:pt x="0" y="47547"/>
                    <a:pt x="13864" y="61019"/>
                    <a:pt x="30953" y="61019"/>
                  </a:cubicBezTo>
                  <a:cubicBezTo>
                    <a:pt x="48041"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 name="Freeform: Shape 7">
              <a:extLst>
                <a:ext uri="{FF2B5EF4-FFF2-40B4-BE49-F238E27FC236}">
                  <a16:creationId xmlns:a16="http://schemas.microsoft.com/office/drawing/2014/main" id="{29F3612F-68D0-F4EA-66C6-CE2EFFBFAE61}"/>
                </a:ext>
              </a:extLst>
            </p:cNvPr>
            <p:cNvSpPr/>
            <p:nvPr/>
          </p:nvSpPr>
          <p:spPr>
            <a:xfrm>
              <a:off x="8530959" y="4691676"/>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272 h 60860"/>
                <a:gd name="connsiteX4" fmla="*/ 30952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 name="Freeform: Shape 8">
              <a:extLst>
                <a:ext uri="{FF2B5EF4-FFF2-40B4-BE49-F238E27FC236}">
                  <a16:creationId xmlns:a16="http://schemas.microsoft.com/office/drawing/2014/main" id="{0EDD3C4B-B66B-F26D-C33F-F45939AF36FE}"/>
                </a:ext>
              </a:extLst>
            </p:cNvPr>
            <p:cNvSpPr/>
            <p:nvPr/>
          </p:nvSpPr>
          <p:spPr>
            <a:xfrm>
              <a:off x="8577388" y="4691676"/>
              <a:ext cx="61905" cy="60860"/>
            </a:xfrm>
            <a:custGeom>
              <a:avLst/>
              <a:gdLst>
                <a:gd name="connsiteX0" fmla="*/ 31114 w 61905"/>
                <a:gd name="connsiteY0" fmla="*/ 30272 h 60860"/>
                <a:gd name="connsiteX1" fmla="*/ 61905 w 61905"/>
                <a:gd name="connsiteY1" fmla="*/ 30272 h 60860"/>
                <a:gd name="connsiteX2" fmla="*/ 30952 w 61905"/>
                <a:gd name="connsiteY2" fmla="*/ 0 h 60860"/>
                <a:gd name="connsiteX3" fmla="*/ 0 w 61905"/>
                <a:gd name="connsiteY3" fmla="*/ 30272 h 60860"/>
                <a:gd name="connsiteX4" fmla="*/ 30952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2" y="0"/>
                  </a:cubicBezTo>
                  <a:cubicBezTo>
                    <a:pt x="13703" y="0"/>
                    <a:pt x="0" y="13472"/>
                    <a:pt x="0" y="30272"/>
                  </a:cubicBezTo>
                  <a:cubicBezTo>
                    <a:pt x="0" y="47072"/>
                    <a:pt x="13864" y="60861"/>
                    <a:pt x="30952"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 name="Freeform: Shape 9">
              <a:extLst>
                <a:ext uri="{FF2B5EF4-FFF2-40B4-BE49-F238E27FC236}">
                  <a16:creationId xmlns:a16="http://schemas.microsoft.com/office/drawing/2014/main" id="{B4BAFAC8-417D-F7F7-EEE9-4F472E9A7975}"/>
                </a:ext>
              </a:extLst>
            </p:cNvPr>
            <p:cNvSpPr/>
            <p:nvPr/>
          </p:nvSpPr>
          <p:spPr>
            <a:xfrm>
              <a:off x="8600602" y="4691676"/>
              <a:ext cx="61905" cy="60860"/>
            </a:xfrm>
            <a:custGeom>
              <a:avLst/>
              <a:gdLst>
                <a:gd name="connsiteX0" fmla="*/ 31114 w 61905"/>
                <a:gd name="connsiteY0" fmla="*/ 30272 h 60860"/>
                <a:gd name="connsiteX1" fmla="*/ 61905 w 61905"/>
                <a:gd name="connsiteY1" fmla="*/ 30272 h 60860"/>
                <a:gd name="connsiteX2" fmla="*/ 30952 w 61905"/>
                <a:gd name="connsiteY2" fmla="*/ 0 h 60860"/>
                <a:gd name="connsiteX3" fmla="*/ 0 w 61905"/>
                <a:gd name="connsiteY3" fmla="*/ 30272 h 60860"/>
                <a:gd name="connsiteX4" fmla="*/ 30952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2" y="0"/>
                  </a:cubicBezTo>
                  <a:cubicBezTo>
                    <a:pt x="13703" y="0"/>
                    <a:pt x="0" y="13472"/>
                    <a:pt x="0" y="30272"/>
                  </a:cubicBezTo>
                  <a:cubicBezTo>
                    <a:pt x="0" y="47072"/>
                    <a:pt x="13864" y="60861"/>
                    <a:pt x="30952"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 name="Freeform: Shape 10">
              <a:extLst>
                <a:ext uri="{FF2B5EF4-FFF2-40B4-BE49-F238E27FC236}">
                  <a16:creationId xmlns:a16="http://schemas.microsoft.com/office/drawing/2014/main" id="{D114F320-2931-04BA-992C-EA835C8B0DA5}"/>
                </a:ext>
              </a:extLst>
            </p:cNvPr>
            <p:cNvSpPr/>
            <p:nvPr/>
          </p:nvSpPr>
          <p:spPr>
            <a:xfrm>
              <a:off x="8809532" y="4706891"/>
              <a:ext cx="61905" cy="60702"/>
            </a:xfrm>
            <a:custGeom>
              <a:avLst/>
              <a:gdLst>
                <a:gd name="connsiteX0" fmla="*/ 31114 w 61905"/>
                <a:gd name="connsiteY0" fmla="*/ 30272 h 60702"/>
                <a:gd name="connsiteX1" fmla="*/ 61905 w 61905"/>
                <a:gd name="connsiteY1" fmla="*/ 30272 h 60702"/>
                <a:gd name="connsiteX2" fmla="*/ 30953 w 61905"/>
                <a:gd name="connsiteY2" fmla="*/ 0 h 60702"/>
                <a:gd name="connsiteX3" fmla="*/ 0 w 61905"/>
                <a:gd name="connsiteY3" fmla="*/ 30430 h 60702"/>
                <a:gd name="connsiteX4" fmla="*/ 30953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3" y="0"/>
                  </a:cubicBezTo>
                  <a:cubicBezTo>
                    <a:pt x="13703" y="0"/>
                    <a:pt x="0" y="13472"/>
                    <a:pt x="0" y="30430"/>
                  </a:cubicBezTo>
                  <a:cubicBezTo>
                    <a:pt x="0" y="47389"/>
                    <a:pt x="13864" y="60702"/>
                    <a:pt x="30953"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 name="Freeform: Shape 11">
              <a:extLst>
                <a:ext uri="{FF2B5EF4-FFF2-40B4-BE49-F238E27FC236}">
                  <a16:creationId xmlns:a16="http://schemas.microsoft.com/office/drawing/2014/main" id="{3C6253B3-C9FA-2BB9-4A64-0C499AC78A21}"/>
                </a:ext>
              </a:extLst>
            </p:cNvPr>
            <p:cNvSpPr/>
            <p:nvPr/>
          </p:nvSpPr>
          <p:spPr>
            <a:xfrm>
              <a:off x="9204177" y="4706891"/>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 name="Freeform: Shape 12">
              <a:extLst>
                <a:ext uri="{FF2B5EF4-FFF2-40B4-BE49-F238E27FC236}">
                  <a16:creationId xmlns:a16="http://schemas.microsoft.com/office/drawing/2014/main" id="{768FCB06-BF53-C0EC-D8D5-04B445FDEFC0}"/>
                </a:ext>
              </a:extLst>
            </p:cNvPr>
            <p:cNvSpPr/>
            <p:nvPr/>
          </p:nvSpPr>
          <p:spPr>
            <a:xfrm>
              <a:off x="9382315" y="4706891"/>
              <a:ext cx="61743" cy="60702"/>
            </a:xfrm>
            <a:custGeom>
              <a:avLst/>
              <a:gdLst>
                <a:gd name="connsiteX0" fmla="*/ 30953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3"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 name="Freeform: Shape 13">
              <a:extLst>
                <a:ext uri="{FF2B5EF4-FFF2-40B4-BE49-F238E27FC236}">
                  <a16:creationId xmlns:a16="http://schemas.microsoft.com/office/drawing/2014/main" id="{7D12F034-E012-DA01-79D0-F7154332AA81}"/>
                </a:ext>
              </a:extLst>
            </p:cNvPr>
            <p:cNvSpPr/>
            <p:nvPr/>
          </p:nvSpPr>
          <p:spPr>
            <a:xfrm>
              <a:off x="9467435" y="4706891"/>
              <a:ext cx="61743" cy="60702"/>
            </a:xfrm>
            <a:custGeom>
              <a:avLst/>
              <a:gdLst>
                <a:gd name="connsiteX0" fmla="*/ 30953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3"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 name="Freeform: Shape 14">
              <a:extLst>
                <a:ext uri="{FF2B5EF4-FFF2-40B4-BE49-F238E27FC236}">
                  <a16:creationId xmlns:a16="http://schemas.microsoft.com/office/drawing/2014/main" id="{7B59CE8B-680D-F2B8-CE2F-E1500712784F}"/>
                </a:ext>
              </a:extLst>
            </p:cNvPr>
            <p:cNvSpPr/>
            <p:nvPr/>
          </p:nvSpPr>
          <p:spPr>
            <a:xfrm>
              <a:off x="9652989" y="4706891"/>
              <a:ext cx="62066" cy="60702"/>
            </a:xfrm>
            <a:custGeom>
              <a:avLst/>
              <a:gdLst>
                <a:gd name="connsiteX0" fmla="*/ 31114 w 62066"/>
                <a:gd name="connsiteY0" fmla="*/ 30272 h 60702"/>
                <a:gd name="connsiteX1" fmla="*/ 62066 w 62066"/>
                <a:gd name="connsiteY1" fmla="*/ 30272 h 60702"/>
                <a:gd name="connsiteX2" fmla="*/ 30952 w 62066"/>
                <a:gd name="connsiteY2" fmla="*/ 0 h 60702"/>
                <a:gd name="connsiteX3" fmla="*/ 0 w 62066"/>
                <a:gd name="connsiteY3" fmla="*/ 30430 h 60702"/>
                <a:gd name="connsiteX4" fmla="*/ 30952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2" y="0"/>
                  </a:cubicBezTo>
                  <a:cubicBezTo>
                    <a:pt x="13703" y="0"/>
                    <a:pt x="0" y="13472"/>
                    <a:pt x="0" y="30430"/>
                  </a:cubicBezTo>
                  <a:cubicBezTo>
                    <a:pt x="0" y="47389"/>
                    <a:pt x="13864" y="60702"/>
                    <a:pt x="30952"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 name="Freeform: Shape 15">
              <a:extLst>
                <a:ext uri="{FF2B5EF4-FFF2-40B4-BE49-F238E27FC236}">
                  <a16:creationId xmlns:a16="http://schemas.microsoft.com/office/drawing/2014/main" id="{BA6497F0-2FBE-7621-CF7A-519E3930D1CA}"/>
                </a:ext>
              </a:extLst>
            </p:cNvPr>
            <p:cNvSpPr/>
            <p:nvPr/>
          </p:nvSpPr>
          <p:spPr>
            <a:xfrm>
              <a:off x="9877395" y="4744771"/>
              <a:ext cx="61905" cy="61018"/>
            </a:xfrm>
            <a:custGeom>
              <a:avLst/>
              <a:gdLst>
                <a:gd name="connsiteX0" fmla="*/ 31114 w 61905"/>
                <a:gd name="connsiteY0" fmla="*/ 30430 h 61018"/>
                <a:gd name="connsiteX1" fmla="*/ 61905 w 61905"/>
                <a:gd name="connsiteY1" fmla="*/ 30430 h 61018"/>
                <a:gd name="connsiteX2" fmla="*/ 31114 w 61905"/>
                <a:gd name="connsiteY2" fmla="*/ 0 h 61018"/>
                <a:gd name="connsiteX3" fmla="*/ 0 w 61905"/>
                <a:gd name="connsiteY3" fmla="*/ 30589 h 61018"/>
                <a:gd name="connsiteX4" fmla="*/ 31114 w 61905"/>
                <a:gd name="connsiteY4" fmla="*/ 61019 h 61018"/>
                <a:gd name="connsiteX5" fmla="*/ 61905 w 61905"/>
                <a:gd name="connsiteY5" fmla="*/ 30589 h 6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8">
                  <a:moveTo>
                    <a:pt x="31114" y="30430"/>
                  </a:moveTo>
                  <a:lnTo>
                    <a:pt x="61905" y="30430"/>
                  </a:lnTo>
                  <a:cubicBezTo>
                    <a:pt x="61905" y="13630"/>
                    <a:pt x="48202" y="0"/>
                    <a:pt x="31114" y="0"/>
                  </a:cubicBezTo>
                  <a:cubicBezTo>
                    <a:pt x="14025" y="0"/>
                    <a:pt x="0" y="13630"/>
                    <a:pt x="0" y="30589"/>
                  </a:cubicBezTo>
                  <a:cubicBezTo>
                    <a:pt x="0" y="47547"/>
                    <a:pt x="13864" y="61019"/>
                    <a:pt x="31114" y="61019"/>
                  </a:cubicBezTo>
                  <a:cubicBezTo>
                    <a:pt x="48363"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 name="Freeform: Shape 16">
              <a:extLst>
                <a:ext uri="{FF2B5EF4-FFF2-40B4-BE49-F238E27FC236}">
                  <a16:creationId xmlns:a16="http://schemas.microsoft.com/office/drawing/2014/main" id="{65191CEB-6214-EDC7-16B5-56119E72D73D}"/>
                </a:ext>
              </a:extLst>
            </p:cNvPr>
            <p:cNvSpPr/>
            <p:nvPr/>
          </p:nvSpPr>
          <p:spPr>
            <a:xfrm>
              <a:off x="9908509" y="4744771"/>
              <a:ext cx="61743" cy="61018"/>
            </a:xfrm>
            <a:custGeom>
              <a:avLst/>
              <a:gdLst>
                <a:gd name="connsiteX0" fmla="*/ 30952 w 61743"/>
                <a:gd name="connsiteY0" fmla="*/ 30430 h 61018"/>
                <a:gd name="connsiteX1" fmla="*/ 61744 w 61743"/>
                <a:gd name="connsiteY1" fmla="*/ 30430 h 61018"/>
                <a:gd name="connsiteX2" fmla="*/ 30791 w 61743"/>
                <a:gd name="connsiteY2" fmla="*/ 0 h 61018"/>
                <a:gd name="connsiteX3" fmla="*/ 0 w 61743"/>
                <a:gd name="connsiteY3" fmla="*/ 30589 h 61018"/>
                <a:gd name="connsiteX4" fmla="*/ 30791 w 61743"/>
                <a:gd name="connsiteY4" fmla="*/ 61019 h 61018"/>
                <a:gd name="connsiteX5" fmla="*/ 61744 w 61743"/>
                <a:gd name="connsiteY5" fmla="*/ 30589 h 6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1018">
                  <a:moveTo>
                    <a:pt x="30952" y="30430"/>
                  </a:moveTo>
                  <a:lnTo>
                    <a:pt x="61744" y="30430"/>
                  </a:lnTo>
                  <a:cubicBezTo>
                    <a:pt x="61744" y="13630"/>
                    <a:pt x="48041" y="0"/>
                    <a:pt x="30791" y="0"/>
                  </a:cubicBezTo>
                  <a:cubicBezTo>
                    <a:pt x="13542" y="0"/>
                    <a:pt x="0" y="13630"/>
                    <a:pt x="0" y="30589"/>
                  </a:cubicBezTo>
                  <a:cubicBezTo>
                    <a:pt x="0" y="47547"/>
                    <a:pt x="13703" y="61019"/>
                    <a:pt x="30791" y="61019"/>
                  </a:cubicBezTo>
                  <a:cubicBezTo>
                    <a:pt x="47879" y="61019"/>
                    <a:pt x="61744" y="47389"/>
                    <a:pt x="61744"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 name="Freeform: Shape 17">
              <a:extLst>
                <a:ext uri="{FF2B5EF4-FFF2-40B4-BE49-F238E27FC236}">
                  <a16:creationId xmlns:a16="http://schemas.microsoft.com/office/drawing/2014/main" id="{BEB8F11D-D277-3A0D-B0CB-18DE00F3F4A0}"/>
                </a:ext>
              </a:extLst>
            </p:cNvPr>
            <p:cNvSpPr/>
            <p:nvPr/>
          </p:nvSpPr>
          <p:spPr>
            <a:xfrm>
              <a:off x="9935753" y="4773616"/>
              <a:ext cx="3546" cy="1743"/>
            </a:xfrm>
            <a:custGeom>
              <a:avLst/>
              <a:gdLst>
                <a:gd name="connsiteX0" fmla="*/ 3546 w 3546"/>
                <a:gd name="connsiteY0" fmla="*/ 1743 h 1743"/>
                <a:gd name="connsiteX1" fmla="*/ 0 w 3546"/>
                <a:gd name="connsiteY1" fmla="*/ 0 h 1743"/>
              </a:gdLst>
              <a:ahLst/>
              <a:cxnLst>
                <a:cxn ang="0">
                  <a:pos x="connsiteX0" y="connsiteY0"/>
                </a:cxn>
                <a:cxn ang="0">
                  <a:pos x="connsiteX1" y="connsiteY1"/>
                </a:cxn>
              </a:cxnLst>
              <a:rect l="l" t="t" r="r" b="b"/>
              <a:pathLst>
                <a:path w="3546" h="1743">
                  <a:moveTo>
                    <a:pt x="3546" y="1743"/>
                  </a:moveTo>
                  <a:lnTo>
                    <a:pt x="0" y="0"/>
                  </a:lnTo>
                </a:path>
              </a:pathLst>
            </a:custGeom>
            <a:grpFill/>
            <a:ln w="15470" cap="flat">
              <a:solidFill>
                <a:srgbClr val="0000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 name="Freeform: Shape 18">
              <a:extLst>
                <a:ext uri="{FF2B5EF4-FFF2-40B4-BE49-F238E27FC236}">
                  <a16:creationId xmlns:a16="http://schemas.microsoft.com/office/drawing/2014/main" id="{7F34406F-9661-ADF8-F36D-6358EBD88E4A}"/>
                </a:ext>
              </a:extLst>
            </p:cNvPr>
            <p:cNvSpPr/>
            <p:nvPr/>
          </p:nvSpPr>
          <p:spPr>
            <a:xfrm>
              <a:off x="2905331" y="1481281"/>
              <a:ext cx="61905" cy="60860"/>
            </a:xfrm>
            <a:custGeom>
              <a:avLst/>
              <a:gdLst>
                <a:gd name="connsiteX0" fmla="*/ 31114 w 61905"/>
                <a:gd name="connsiteY0" fmla="*/ 30272 h 60860"/>
                <a:gd name="connsiteX1" fmla="*/ 61905 w 61905"/>
                <a:gd name="connsiteY1" fmla="*/ 30272 h 60860"/>
                <a:gd name="connsiteX2" fmla="*/ 30953 w 61905"/>
                <a:gd name="connsiteY2" fmla="*/ 0 h 60860"/>
                <a:gd name="connsiteX3" fmla="*/ 0 w 61905"/>
                <a:gd name="connsiteY3" fmla="*/ 30272 h 60860"/>
                <a:gd name="connsiteX4" fmla="*/ 30953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3" y="0"/>
                  </a:cubicBezTo>
                  <a:cubicBezTo>
                    <a:pt x="13703" y="0"/>
                    <a:pt x="0" y="13472"/>
                    <a:pt x="0" y="30272"/>
                  </a:cubicBezTo>
                  <a:cubicBezTo>
                    <a:pt x="0" y="47072"/>
                    <a:pt x="13864" y="60861"/>
                    <a:pt x="30953"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 name="Freeform: Shape 19">
              <a:extLst>
                <a:ext uri="{FF2B5EF4-FFF2-40B4-BE49-F238E27FC236}">
                  <a16:creationId xmlns:a16="http://schemas.microsoft.com/office/drawing/2014/main" id="{220C7D41-D5A5-E2F3-41CB-B81E89B1D771}"/>
                </a:ext>
              </a:extLst>
            </p:cNvPr>
            <p:cNvSpPr/>
            <p:nvPr/>
          </p:nvSpPr>
          <p:spPr>
            <a:xfrm>
              <a:off x="3075570" y="1580179"/>
              <a:ext cx="61905" cy="60702"/>
            </a:xfrm>
            <a:custGeom>
              <a:avLst/>
              <a:gdLst>
                <a:gd name="connsiteX0" fmla="*/ 31114 w 61905"/>
                <a:gd name="connsiteY0" fmla="*/ 30272 h 60702"/>
                <a:gd name="connsiteX1" fmla="*/ 61905 w 61905"/>
                <a:gd name="connsiteY1" fmla="*/ 30272 h 60702"/>
                <a:gd name="connsiteX2" fmla="*/ 30953 w 61905"/>
                <a:gd name="connsiteY2" fmla="*/ 0 h 60702"/>
                <a:gd name="connsiteX3" fmla="*/ 0 w 61905"/>
                <a:gd name="connsiteY3" fmla="*/ 30430 h 60702"/>
                <a:gd name="connsiteX4" fmla="*/ 30953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3" y="0"/>
                  </a:cubicBezTo>
                  <a:cubicBezTo>
                    <a:pt x="13703" y="0"/>
                    <a:pt x="0" y="13472"/>
                    <a:pt x="0" y="30430"/>
                  </a:cubicBezTo>
                  <a:cubicBezTo>
                    <a:pt x="0" y="47389"/>
                    <a:pt x="13864" y="60702"/>
                    <a:pt x="30953"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1" name="Freeform: Shape 20">
              <a:extLst>
                <a:ext uri="{FF2B5EF4-FFF2-40B4-BE49-F238E27FC236}">
                  <a16:creationId xmlns:a16="http://schemas.microsoft.com/office/drawing/2014/main" id="{1C47A634-FFF6-E7B8-BB17-C079BC25EEAD}"/>
                </a:ext>
              </a:extLst>
            </p:cNvPr>
            <p:cNvSpPr/>
            <p:nvPr/>
          </p:nvSpPr>
          <p:spPr>
            <a:xfrm>
              <a:off x="3361881" y="1983222"/>
              <a:ext cx="61905" cy="61019"/>
            </a:xfrm>
            <a:custGeom>
              <a:avLst/>
              <a:gdLst>
                <a:gd name="connsiteX0" fmla="*/ 31114 w 61905"/>
                <a:gd name="connsiteY0" fmla="*/ 30430 h 61019"/>
                <a:gd name="connsiteX1" fmla="*/ 61905 w 61905"/>
                <a:gd name="connsiteY1" fmla="*/ 30430 h 61019"/>
                <a:gd name="connsiteX2" fmla="*/ 30953 w 61905"/>
                <a:gd name="connsiteY2" fmla="*/ 0 h 61019"/>
                <a:gd name="connsiteX3" fmla="*/ 0 w 61905"/>
                <a:gd name="connsiteY3" fmla="*/ 30589 h 61019"/>
                <a:gd name="connsiteX4" fmla="*/ 30953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0953" y="0"/>
                  </a:cubicBezTo>
                  <a:cubicBezTo>
                    <a:pt x="13703" y="0"/>
                    <a:pt x="0" y="13630"/>
                    <a:pt x="0" y="30589"/>
                  </a:cubicBezTo>
                  <a:cubicBezTo>
                    <a:pt x="0" y="47547"/>
                    <a:pt x="13864" y="61019"/>
                    <a:pt x="30953" y="61019"/>
                  </a:cubicBezTo>
                  <a:cubicBezTo>
                    <a:pt x="48041"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2" name="Freeform: Shape 21">
              <a:extLst>
                <a:ext uri="{FF2B5EF4-FFF2-40B4-BE49-F238E27FC236}">
                  <a16:creationId xmlns:a16="http://schemas.microsoft.com/office/drawing/2014/main" id="{2CA87EEA-C1E2-B83C-4565-61C21BEE6EC9}"/>
                </a:ext>
              </a:extLst>
            </p:cNvPr>
            <p:cNvSpPr/>
            <p:nvPr/>
          </p:nvSpPr>
          <p:spPr>
            <a:xfrm>
              <a:off x="3671407" y="2500695"/>
              <a:ext cx="62066" cy="60860"/>
            </a:xfrm>
            <a:custGeom>
              <a:avLst/>
              <a:gdLst>
                <a:gd name="connsiteX0" fmla="*/ 31114 w 62066"/>
                <a:gd name="connsiteY0" fmla="*/ 30272 h 60860"/>
                <a:gd name="connsiteX1" fmla="*/ 62066 w 62066"/>
                <a:gd name="connsiteY1" fmla="*/ 30272 h 60860"/>
                <a:gd name="connsiteX2" fmla="*/ 30953 w 62066"/>
                <a:gd name="connsiteY2" fmla="*/ 0 h 60860"/>
                <a:gd name="connsiteX3" fmla="*/ 0 w 62066"/>
                <a:gd name="connsiteY3" fmla="*/ 30430 h 60860"/>
                <a:gd name="connsiteX4" fmla="*/ 30953 w 62066"/>
                <a:gd name="connsiteY4" fmla="*/ 60861 h 60860"/>
                <a:gd name="connsiteX5" fmla="*/ 62066 w 62066"/>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3" y="0"/>
                  </a:cubicBezTo>
                  <a:cubicBezTo>
                    <a:pt x="13703" y="0"/>
                    <a:pt x="0" y="13472"/>
                    <a:pt x="0" y="30430"/>
                  </a:cubicBezTo>
                  <a:cubicBezTo>
                    <a:pt x="0" y="47389"/>
                    <a:pt x="13864" y="60861"/>
                    <a:pt x="30953" y="60861"/>
                  </a:cubicBezTo>
                  <a:cubicBezTo>
                    <a:pt x="48041" y="60861"/>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3" name="Freeform: Shape 22">
              <a:extLst>
                <a:ext uri="{FF2B5EF4-FFF2-40B4-BE49-F238E27FC236}">
                  <a16:creationId xmlns:a16="http://schemas.microsoft.com/office/drawing/2014/main" id="{A3215F10-9FD1-EB74-DD84-4C4B72C1A680}"/>
                </a:ext>
              </a:extLst>
            </p:cNvPr>
            <p:cNvSpPr/>
            <p:nvPr/>
          </p:nvSpPr>
          <p:spPr>
            <a:xfrm>
              <a:off x="4979314" y="4045032"/>
              <a:ext cx="61743" cy="60860"/>
            </a:xfrm>
            <a:custGeom>
              <a:avLst/>
              <a:gdLst>
                <a:gd name="connsiteX0" fmla="*/ 30953 w 61743"/>
                <a:gd name="connsiteY0" fmla="*/ 30272 h 60860"/>
                <a:gd name="connsiteX1" fmla="*/ 61744 w 61743"/>
                <a:gd name="connsiteY1" fmla="*/ 30272 h 60860"/>
                <a:gd name="connsiteX2" fmla="*/ 30791 w 61743"/>
                <a:gd name="connsiteY2" fmla="*/ 0 h 60860"/>
                <a:gd name="connsiteX3" fmla="*/ 0 w 61743"/>
                <a:gd name="connsiteY3" fmla="*/ 30272 h 60860"/>
                <a:gd name="connsiteX4" fmla="*/ 30791 w 61743"/>
                <a:gd name="connsiteY4" fmla="*/ 60861 h 60860"/>
                <a:gd name="connsiteX5" fmla="*/ 61744 w 61743"/>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3" y="30272"/>
                  </a:moveTo>
                  <a:lnTo>
                    <a:pt x="61744" y="30272"/>
                  </a:lnTo>
                  <a:cubicBezTo>
                    <a:pt x="61744" y="13472"/>
                    <a:pt x="48041" y="0"/>
                    <a:pt x="30791" y="0"/>
                  </a:cubicBezTo>
                  <a:cubicBezTo>
                    <a:pt x="13542" y="0"/>
                    <a:pt x="0" y="13472"/>
                    <a:pt x="0" y="30272"/>
                  </a:cubicBezTo>
                  <a:cubicBezTo>
                    <a:pt x="0" y="47072"/>
                    <a:pt x="13703" y="60861"/>
                    <a:pt x="30791" y="60861"/>
                  </a:cubicBezTo>
                  <a:cubicBezTo>
                    <a:pt x="47880" y="60861"/>
                    <a:pt x="61744" y="47231"/>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4" name="Freeform: Shape 23">
              <a:extLst>
                <a:ext uri="{FF2B5EF4-FFF2-40B4-BE49-F238E27FC236}">
                  <a16:creationId xmlns:a16="http://schemas.microsoft.com/office/drawing/2014/main" id="{FB93AA35-AC65-D97F-7B9F-343B177E27EF}"/>
                </a:ext>
              </a:extLst>
            </p:cNvPr>
            <p:cNvSpPr/>
            <p:nvPr/>
          </p:nvSpPr>
          <p:spPr>
            <a:xfrm>
              <a:off x="5211458" y="4219848"/>
              <a:ext cx="61743" cy="61019"/>
            </a:xfrm>
            <a:custGeom>
              <a:avLst/>
              <a:gdLst>
                <a:gd name="connsiteX0" fmla="*/ 30953 w 61743"/>
                <a:gd name="connsiteY0" fmla="*/ 30430 h 61019"/>
                <a:gd name="connsiteX1" fmla="*/ 61744 w 61743"/>
                <a:gd name="connsiteY1" fmla="*/ 30430 h 61019"/>
                <a:gd name="connsiteX2" fmla="*/ 30791 w 61743"/>
                <a:gd name="connsiteY2" fmla="*/ 0 h 61019"/>
                <a:gd name="connsiteX3" fmla="*/ 0 w 61743"/>
                <a:gd name="connsiteY3" fmla="*/ 30589 h 61019"/>
                <a:gd name="connsiteX4" fmla="*/ 30791 w 61743"/>
                <a:gd name="connsiteY4" fmla="*/ 61019 h 61019"/>
                <a:gd name="connsiteX5" fmla="*/ 61744 w 61743"/>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1019">
                  <a:moveTo>
                    <a:pt x="30953" y="30430"/>
                  </a:moveTo>
                  <a:lnTo>
                    <a:pt x="61744" y="30430"/>
                  </a:lnTo>
                  <a:cubicBezTo>
                    <a:pt x="61744" y="13630"/>
                    <a:pt x="48041" y="0"/>
                    <a:pt x="30791" y="0"/>
                  </a:cubicBezTo>
                  <a:cubicBezTo>
                    <a:pt x="13542" y="0"/>
                    <a:pt x="0" y="13630"/>
                    <a:pt x="0" y="30589"/>
                  </a:cubicBezTo>
                  <a:cubicBezTo>
                    <a:pt x="0" y="47547"/>
                    <a:pt x="13703" y="61019"/>
                    <a:pt x="30791" y="61019"/>
                  </a:cubicBezTo>
                  <a:cubicBezTo>
                    <a:pt x="47880" y="61019"/>
                    <a:pt x="61744" y="47389"/>
                    <a:pt x="61744"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5" name="Freeform: Shape 24">
              <a:extLst>
                <a:ext uri="{FF2B5EF4-FFF2-40B4-BE49-F238E27FC236}">
                  <a16:creationId xmlns:a16="http://schemas.microsoft.com/office/drawing/2014/main" id="{29A9D3EF-22B9-34EB-67DA-79D9A3F07301}"/>
                </a:ext>
              </a:extLst>
            </p:cNvPr>
            <p:cNvSpPr/>
            <p:nvPr/>
          </p:nvSpPr>
          <p:spPr>
            <a:xfrm>
              <a:off x="6766663" y="4554581"/>
              <a:ext cx="62066" cy="61018"/>
            </a:xfrm>
            <a:custGeom>
              <a:avLst/>
              <a:gdLst>
                <a:gd name="connsiteX0" fmla="*/ 31114 w 62066"/>
                <a:gd name="connsiteY0" fmla="*/ 30430 h 61018"/>
                <a:gd name="connsiteX1" fmla="*/ 62066 w 62066"/>
                <a:gd name="connsiteY1" fmla="*/ 30430 h 61018"/>
                <a:gd name="connsiteX2" fmla="*/ 30953 w 62066"/>
                <a:gd name="connsiteY2" fmla="*/ 0 h 61018"/>
                <a:gd name="connsiteX3" fmla="*/ 0 w 62066"/>
                <a:gd name="connsiteY3" fmla="*/ 30589 h 61018"/>
                <a:gd name="connsiteX4" fmla="*/ 30953 w 62066"/>
                <a:gd name="connsiteY4" fmla="*/ 61019 h 61018"/>
                <a:gd name="connsiteX5" fmla="*/ 62066 w 62066"/>
                <a:gd name="connsiteY5" fmla="*/ 30589 h 6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1018">
                  <a:moveTo>
                    <a:pt x="31114" y="30430"/>
                  </a:moveTo>
                  <a:lnTo>
                    <a:pt x="62066" y="30430"/>
                  </a:lnTo>
                  <a:cubicBezTo>
                    <a:pt x="62066" y="13630"/>
                    <a:pt x="48202" y="0"/>
                    <a:pt x="30953" y="0"/>
                  </a:cubicBezTo>
                  <a:cubicBezTo>
                    <a:pt x="13703" y="0"/>
                    <a:pt x="0" y="13630"/>
                    <a:pt x="0" y="30589"/>
                  </a:cubicBezTo>
                  <a:cubicBezTo>
                    <a:pt x="0" y="47547"/>
                    <a:pt x="13864" y="61019"/>
                    <a:pt x="30953" y="61019"/>
                  </a:cubicBezTo>
                  <a:cubicBezTo>
                    <a:pt x="48041" y="61019"/>
                    <a:pt x="62066" y="47389"/>
                    <a:pt x="62066"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6" name="Freeform: Shape 25">
              <a:extLst>
                <a:ext uri="{FF2B5EF4-FFF2-40B4-BE49-F238E27FC236}">
                  <a16:creationId xmlns:a16="http://schemas.microsoft.com/office/drawing/2014/main" id="{CCDD150B-137B-B161-3CDF-F71D07F45DCA}"/>
                </a:ext>
              </a:extLst>
            </p:cNvPr>
            <p:cNvSpPr/>
            <p:nvPr/>
          </p:nvSpPr>
          <p:spPr>
            <a:xfrm>
              <a:off x="8530959" y="4691676"/>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272 h 60860"/>
                <a:gd name="connsiteX4" fmla="*/ 30952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7" name="Freeform: Shape 26">
              <a:extLst>
                <a:ext uri="{FF2B5EF4-FFF2-40B4-BE49-F238E27FC236}">
                  <a16:creationId xmlns:a16="http://schemas.microsoft.com/office/drawing/2014/main" id="{91508AFF-516F-BF03-CA90-243511935BFC}"/>
                </a:ext>
              </a:extLst>
            </p:cNvPr>
            <p:cNvSpPr/>
            <p:nvPr/>
          </p:nvSpPr>
          <p:spPr>
            <a:xfrm>
              <a:off x="8577388" y="4691676"/>
              <a:ext cx="61905" cy="60860"/>
            </a:xfrm>
            <a:custGeom>
              <a:avLst/>
              <a:gdLst>
                <a:gd name="connsiteX0" fmla="*/ 31114 w 61905"/>
                <a:gd name="connsiteY0" fmla="*/ 30272 h 60860"/>
                <a:gd name="connsiteX1" fmla="*/ 61905 w 61905"/>
                <a:gd name="connsiteY1" fmla="*/ 30272 h 60860"/>
                <a:gd name="connsiteX2" fmla="*/ 30952 w 61905"/>
                <a:gd name="connsiteY2" fmla="*/ 0 h 60860"/>
                <a:gd name="connsiteX3" fmla="*/ 0 w 61905"/>
                <a:gd name="connsiteY3" fmla="*/ 30272 h 60860"/>
                <a:gd name="connsiteX4" fmla="*/ 30952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2" y="0"/>
                  </a:cubicBezTo>
                  <a:cubicBezTo>
                    <a:pt x="13703" y="0"/>
                    <a:pt x="0" y="13472"/>
                    <a:pt x="0" y="30272"/>
                  </a:cubicBezTo>
                  <a:cubicBezTo>
                    <a:pt x="0" y="47072"/>
                    <a:pt x="13864" y="60861"/>
                    <a:pt x="30952"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8" name="Freeform: Shape 27">
              <a:extLst>
                <a:ext uri="{FF2B5EF4-FFF2-40B4-BE49-F238E27FC236}">
                  <a16:creationId xmlns:a16="http://schemas.microsoft.com/office/drawing/2014/main" id="{F7DCDFB9-85DE-AF59-7FA5-FC0EE2188C09}"/>
                </a:ext>
              </a:extLst>
            </p:cNvPr>
            <p:cNvSpPr/>
            <p:nvPr/>
          </p:nvSpPr>
          <p:spPr>
            <a:xfrm>
              <a:off x="8600602" y="4691676"/>
              <a:ext cx="61905" cy="60860"/>
            </a:xfrm>
            <a:custGeom>
              <a:avLst/>
              <a:gdLst>
                <a:gd name="connsiteX0" fmla="*/ 31114 w 61905"/>
                <a:gd name="connsiteY0" fmla="*/ 30272 h 60860"/>
                <a:gd name="connsiteX1" fmla="*/ 61905 w 61905"/>
                <a:gd name="connsiteY1" fmla="*/ 30272 h 60860"/>
                <a:gd name="connsiteX2" fmla="*/ 30952 w 61905"/>
                <a:gd name="connsiteY2" fmla="*/ 0 h 60860"/>
                <a:gd name="connsiteX3" fmla="*/ 0 w 61905"/>
                <a:gd name="connsiteY3" fmla="*/ 30272 h 60860"/>
                <a:gd name="connsiteX4" fmla="*/ 30952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2" y="0"/>
                  </a:cubicBezTo>
                  <a:cubicBezTo>
                    <a:pt x="13703" y="0"/>
                    <a:pt x="0" y="13472"/>
                    <a:pt x="0" y="30272"/>
                  </a:cubicBezTo>
                  <a:cubicBezTo>
                    <a:pt x="0" y="47072"/>
                    <a:pt x="13864" y="60861"/>
                    <a:pt x="30952" y="60861"/>
                  </a:cubicBezTo>
                  <a:cubicBezTo>
                    <a:pt x="48041"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9" name="Freeform: Shape 28">
              <a:extLst>
                <a:ext uri="{FF2B5EF4-FFF2-40B4-BE49-F238E27FC236}">
                  <a16:creationId xmlns:a16="http://schemas.microsoft.com/office/drawing/2014/main" id="{F4BBD7DB-A7D3-1316-1F00-AC20953C54A3}"/>
                </a:ext>
              </a:extLst>
            </p:cNvPr>
            <p:cNvSpPr/>
            <p:nvPr/>
          </p:nvSpPr>
          <p:spPr>
            <a:xfrm>
              <a:off x="8809532" y="4706891"/>
              <a:ext cx="61905" cy="60702"/>
            </a:xfrm>
            <a:custGeom>
              <a:avLst/>
              <a:gdLst>
                <a:gd name="connsiteX0" fmla="*/ 31114 w 61905"/>
                <a:gd name="connsiteY0" fmla="*/ 30272 h 60702"/>
                <a:gd name="connsiteX1" fmla="*/ 61905 w 61905"/>
                <a:gd name="connsiteY1" fmla="*/ 30272 h 60702"/>
                <a:gd name="connsiteX2" fmla="*/ 30953 w 61905"/>
                <a:gd name="connsiteY2" fmla="*/ 0 h 60702"/>
                <a:gd name="connsiteX3" fmla="*/ 0 w 61905"/>
                <a:gd name="connsiteY3" fmla="*/ 30430 h 60702"/>
                <a:gd name="connsiteX4" fmla="*/ 30953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3" y="0"/>
                  </a:cubicBezTo>
                  <a:cubicBezTo>
                    <a:pt x="13703" y="0"/>
                    <a:pt x="0" y="13472"/>
                    <a:pt x="0" y="30430"/>
                  </a:cubicBezTo>
                  <a:cubicBezTo>
                    <a:pt x="0" y="47389"/>
                    <a:pt x="13864" y="60702"/>
                    <a:pt x="30953"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0" name="Freeform: Shape 29">
              <a:extLst>
                <a:ext uri="{FF2B5EF4-FFF2-40B4-BE49-F238E27FC236}">
                  <a16:creationId xmlns:a16="http://schemas.microsoft.com/office/drawing/2014/main" id="{D0B4FD58-D373-6DCF-7056-FC46EB27C964}"/>
                </a:ext>
              </a:extLst>
            </p:cNvPr>
            <p:cNvSpPr/>
            <p:nvPr/>
          </p:nvSpPr>
          <p:spPr>
            <a:xfrm>
              <a:off x="9204177" y="4706891"/>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1" name="Freeform: Shape 30">
              <a:extLst>
                <a:ext uri="{FF2B5EF4-FFF2-40B4-BE49-F238E27FC236}">
                  <a16:creationId xmlns:a16="http://schemas.microsoft.com/office/drawing/2014/main" id="{7E3C5E4C-64D2-0551-3B8E-347FD9FFA60C}"/>
                </a:ext>
              </a:extLst>
            </p:cNvPr>
            <p:cNvSpPr/>
            <p:nvPr/>
          </p:nvSpPr>
          <p:spPr>
            <a:xfrm>
              <a:off x="9382315" y="4706891"/>
              <a:ext cx="61743" cy="60702"/>
            </a:xfrm>
            <a:custGeom>
              <a:avLst/>
              <a:gdLst>
                <a:gd name="connsiteX0" fmla="*/ 30953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3"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2" name="Freeform: Shape 31">
              <a:extLst>
                <a:ext uri="{FF2B5EF4-FFF2-40B4-BE49-F238E27FC236}">
                  <a16:creationId xmlns:a16="http://schemas.microsoft.com/office/drawing/2014/main" id="{214B340D-992C-F1F8-33C0-7D94B343EC04}"/>
                </a:ext>
              </a:extLst>
            </p:cNvPr>
            <p:cNvSpPr/>
            <p:nvPr/>
          </p:nvSpPr>
          <p:spPr>
            <a:xfrm>
              <a:off x="9467435" y="4706891"/>
              <a:ext cx="61743" cy="60702"/>
            </a:xfrm>
            <a:custGeom>
              <a:avLst/>
              <a:gdLst>
                <a:gd name="connsiteX0" fmla="*/ 30953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3"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3" name="Freeform: Shape 32">
              <a:extLst>
                <a:ext uri="{FF2B5EF4-FFF2-40B4-BE49-F238E27FC236}">
                  <a16:creationId xmlns:a16="http://schemas.microsoft.com/office/drawing/2014/main" id="{F34D6AD9-F3A7-41AE-2440-A152641283EE}"/>
                </a:ext>
              </a:extLst>
            </p:cNvPr>
            <p:cNvSpPr/>
            <p:nvPr/>
          </p:nvSpPr>
          <p:spPr>
            <a:xfrm>
              <a:off x="9652989" y="4706891"/>
              <a:ext cx="62066" cy="60702"/>
            </a:xfrm>
            <a:custGeom>
              <a:avLst/>
              <a:gdLst>
                <a:gd name="connsiteX0" fmla="*/ 31114 w 62066"/>
                <a:gd name="connsiteY0" fmla="*/ 30272 h 60702"/>
                <a:gd name="connsiteX1" fmla="*/ 62066 w 62066"/>
                <a:gd name="connsiteY1" fmla="*/ 30272 h 60702"/>
                <a:gd name="connsiteX2" fmla="*/ 30952 w 62066"/>
                <a:gd name="connsiteY2" fmla="*/ 0 h 60702"/>
                <a:gd name="connsiteX3" fmla="*/ 0 w 62066"/>
                <a:gd name="connsiteY3" fmla="*/ 30430 h 60702"/>
                <a:gd name="connsiteX4" fmla="*/ 30952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2" y="0"/>
                  </a:cubicBezTo>
                  <a:cubicBezTo>
                    <a:pt x="13703" y="0"/>
                    <a:pt x="0" y="13472"/>
                    <a:pt x="0" y="30430"/>
                  </a:cubicBezTo>
                  <a:cubicBezTo>
                    <a:pt x="0" y="47389"/>
                    <a:pt x="13864" y="60702"/>
                    <a:pt x="30952"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4" name="Freeform: Shape 33">
              <a:extLst>
                <a:ext uri="{FF2B5EF4-FFF2-40B4-BE49-F238E27FC236}">
                  <a16:creationId xmlns:a16="http://schemas.microsoft.com/office/drawing/2014/main" id="{338919CD-E72F-B7AE-3954-482372F01774}"/>
                </a:ext>
              </a:extLst>
            </p:cNvPr>
            <p:cNvSpPr/>
            <p:nvPr/>
          </p:nvSpPr>
          <p:spPr>
            <a:xfrm>
              <a:off x="9877395" y="4744771"/>
              <a:ext cx="61905" cy="61018"/>
            </a:xfrm>
            <a:custGeom>
              <a:avLst/>
              <a:gdLst>
                <a:gd name="connsiteX0" fmla="*/ 31114 w 61905"/>
                <a:gd name="connsiteY0" fmla="*/ 30430 h 61018"/>
                <a:gd name="connsiteX1" fmla="*/ 61905 w 61905"/>
                <a:gd name="connsiteY1" fmla="*/ 30430 h 61018"/>
                <a:gd name="connsiteX2" fmla="*/ 31114 w 61905"/>
                <a:gd name="connsiteY2" fmla="*/ 0 h 61018"/>
                <a:gd name="connsiteX3" fmla="*/ 0 w 61905"/>
                <a:gd name="connsiteY3" fmla="*/ 30589 h 61018"/>
                <a:gd name="connsiteX4" fmla="*/ 31114 w 61905"/>
                <a:gd name="connsiteY4" fmla="*/ 61019 h 61018"/>
                <a:gd name="connsiteX5" fmla="*/ 61905 w 61905"/>
                <a:gd name="connsiteY5" fmla="*/ 30589 h 6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8">
                  <a:moveTo>
                    <a:pt x="31114" y="30430"/>
                  </a:moveTo>
                  <a:lnTo>
                    <a:pt x="61905" y="30430"/>
                  </a:lnTo>
                  <a:cubicBezTo>
                    <a:pt x="61905" y="13630"/>
                    <a:pt x="48202" y="0"/>
                    <a:pt x="31114" y="0"/>
                  </a:cubicBezTo>
                  <a:cubicBezTo>
                    <a:pt x="14025" y="0"/>
                    <a:pt x="0" y="13630"/>
                    <a:pt x="0" y="30589"/>
                  </a:cubicBezTo>
                  <a:cubicBezTo>
                    <a:pt x="0" y="47547"/>
                    <a:pt x="13864" y="61019"/>
                    <a:pt x="31114" y="61019"/>
                  </a:cubicBezTo>
                  <a:cubicBezTo>
                    <a:pt x="48363"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5" name="Freeform: Shape 34">
              <a:extLst>
                <a:ext uri="{FF2B5EF4-FFF2-40B4-BE49-F238E27FC236}">
                  <a16:creationId xmlns:a16="http://schemas.microsoft.com/office/drawing/2014/main" id="{E8BEE02B-F6D3-081B-A7D9-8398F437AFC1}"/>
                </a:ext>
              </a:extLst>
            </p:cNvPr>
            <p:cNvSpPr/>
            <p:nvPr/>
          </p:nvSpPr>
          <p:spPr>
            <a:xfrm>
              <a:off x="9908509" y="4744771"/>
              <a:ext cx="61743" cy="61018"/>
            </a:xfrm>
            <a:custGeom>
              <a:avLst/>
              <a:gdLst>
                <a:gd name="connsiteX0" fmla="*/ 30952 w 61743"/>
                <a:gd name="connsiteY0" fmla="*/ 30430 h 61018"/>
                <a:gd name="connsiteX1" fmla="*/ 61744 w 61743"/>
                <a:gd name="connsiteY1" fmla="*/ 30430 h 61018"/>
                <a:gd name="connsiteX2" fmla="*/ 30791 w 61743"/>
                <a:gd name="connsiteY2" fmla="*/ 0 h 61018"/>
                <a:gd name="connsiteX3" fmla="*/ 0 w 61743"/>
                <a:gd name="connsiteY3" fmla="*/ 30589 h 61018"/>
                <a:gd name="connsiteX4" fmla="*/ 30791 w 61743"/>
                <a:gd name="connsiteY4" fmla="*/ 61019 h 61018"/>
                <a:gd name="connsiteX5" fmla="*/ 61744 w 61743"/>
                <a:gd name="connsiteY5" fmla="*/ 30589 h 6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1018">
                  <a:moveTo>
                    <a:pt x="30952" y="30430"/>
                  </a:moveTo>
                  <a:lnTo>
                    <a:pt x="61744" y="30430"/>
                  </a:lnTo>
                  <a:cubicBezTo>
                    <a:pt x="61744" y="13630"/>
                    <a:pt x="48041" y="0"/>
                    <a:pt x="30791" y="0"/>
                  </a:cubicBezTo>
                  <a:cubicBezTo>
                    <a:pt x="13542" y="0"/>
                    <a:pt x="0" y="13630"/>
                    <a:pt x="0" y="30589"/>
                  </a:cubicBezTo>
                  <a:cubicBezTo>
                    <a:pt x="0" y="47547"/>
                    <a:pt x="13703" y="61019"/>
                    <a:pt x="30791" y="61019"/>
                  </a:cubicBezTo>
                  <a:cubicBezTo>
                    <a:pt x="47879" y="61019"/>
                    <a:pt x="61744" y="47389"/>
                    <a:pt x="61744"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grpSp>
        <p:nvGrpSpPr>
          <p:cNvPr id="36" name="Group 35">
            <a:extLst>
              <a:ext uri="{FF2B5EF4-FFF2-40B4-BE49-F238E27FC236}">
                <a16:creationId xmlns:a16="http://schemas.microsoft.com/office/drawing/2014/main" id="{2EE17CD5-5153-B31B-B464-F273826DB04F}"/>
              </a:ext>
            </a:extLst>
          </p:cNvPr>
          <p:cNvGrpSpPr/>
          <p:nvPr/>
        </p:nvGrpSpPr>
        <p:grpSpPr>
          <a:xfrm>
            <a:off x="6081075" y="4078284"/>
            <a:ext cx="2340208" cy="988315"/>
            <a:chOff x="5553687" y="3792945"/>
            <a:chExt cx="2723810" cy="1150318"/>
          </a:xfrm>
        </p:grpSpPr>
        <p:cxnSp>
          <p:nvCxnSpPr>
            <p:cNvPr id="37" name="Straight Connector 36">
              <a:extLst>
                <a:ext uri="{FF2B5EF4-FFF2-40B4-BE49-F238E27FC236}">
                  <a16:creationId xmlns:a16="http://schemas.microsoft.com/office/drawing/2014/main" id="{99D0F0A8-3E0C-B356-90FB-4043D25EA800}"/>
                </a:ext>
              </a:extLst>
            </p:cNvPr>
            <p:cNvCxnSpPr>
              <a:cxnSpLocks/>
            </p:cNvCxnSpPr>
            <p:nvPr/>
          </p:nvCxnSpPr>
          <p:spPr>
            <a:xfrm flipV="1">
              <a:off x="5553687" y="3792945"/>
              <a:ext cx="0" cy="114576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8526BCD-44A5-284F-0DD0-7CFBABBBADEA}"/>
                </a:ext>
              </a:extLst>
            </p:cNvPr>
            <p:cNvCxnSpPr>
              <a:cxnSpLocks/>
            </p:cNvCxnSpPr>
            <p:nvPr/>
          </p:nvCxnSpPr>
          <p:spPr>
            <a:xfrm flipV="1">
              <a:off x="6916662" y="4127322"/>
              <a:ext cx="0" cy="81548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6208E4D-60A9-D765-0418-24DAA92EBDA2}"/>
                </a:ext>
              </a:extLst>
            </p:cNvPr>
            <p:cNvCxnSpPr>
              <a:cxnSpLocks/>
            </p:cNvCxnSpPr>
            <p:nvPr/>
          </p:nvCxnSpPr>
          <p:spPr>
            <a:xfrm>
              <a:off x="8277497" y="4294977"/>
              <a:ext cx="0" cy="648286"/>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Freeform: Shape 39">
            <a:extLst>
              <a:ext uri="{FF2B5EF4-FFF2-40B4-BE49-F238E27FC236}">
                <a16:creationId xmlns:a16="http://schemas.microsoft.com/office/drawing/2014/main" id="{C0BD2AAD-581E-488B-9266-6E2D4E36DB13}"/>
              </a:ext>
            </a:extLst>
          </p:cNvPr>
          <p:cNvSpPr/>
          <p:nvPr/>
        </p:nvSpPr>
        <p:spPr>
          <a:xfrm>
            <a:off x="3744752" y="2085370"/>
            <a:ext cx="6549321" cy="2775696"/>
          </a:xfrm>
          <a:custGeom>
            <a:avLst/>
            <a:gdLst>
              <a:gd name="connsiteX0" fmla="*/ 0 w 7622873"/>
              <a:gd name="connsiteY0" fmla="*/ 0 h 3230682"/>
              <a:gd name="connsiteX1" fmla="*/ 14993 w 7622873"/>
              <a:gd name="connsiteY1" fmla="*/ 0 h 3230682"/>
              <a:gd name="connsiteX2" fmla="*/ 14993 w 7622873"/>
              <a:gd name="connsiteY2" fmla="*/ 9985 h 3230682"/>
              <a:gd name="connsiteX3" fmla="*/ 22408 w 7622873"/>
              <a:gd name="connsiteY3" fmla="*/ 9985 h 3230682"/>
              <a:gd name="connsiteX4" fmla="*/ 22408 w 7622873"/>
              <a:gd name="connsiteY4" fmla="*/ 19811 h 3230682"/>
              <a:gd name="connsiteX5" fmla="*/ 44817 w 7622873"/>
              <a:gd name="connsiteY5" fmla="*/ 19811 h 3230682"/>
              <a:gd name="connsiteX6" fmla="*/ 44817 w 7622873"/>
              <a:gd name="connsiteY6" fmla="*/ 29796 h 3230682"/>
              <a:gd name="connsiteX7" fmla="*/ 74480 w 7622873"/>
              <a:gd name="connsiteY7" fmla="*/ 29796 h 3230682"/>
              <a:gd name="connsiteX8" fmla="*/ 74480 w 7622873"/>
              <a:gd name="connsiteY8" fmla="*/ 39781 h 3230682"/>
              <a:gd name="connsiteX9" fmla="*/ 96888 w 7622873"/>
              <a:gd name="connsiteY9" fmla="*/ 39781 h 3230682"/>
              <a:gd name="connsiteX10" fmla="*/ 96888 w 7622873"/>
              <a:gd name="connsiteY10" fmla="*/ 49608 h 3230682"/>
              <a:gd name="connsiteX11" fmla="*/ 100596 w 7622873"/>
              <a:gd name="connsiteY11" fmla="*/ 49608 h 3230682"/>
              <a:gd name="connsiteX12" fmla="*/ 100596 w 7622873"/>
              <a:gd name="connsiteY12" fmla="*/ 69419 h 3230682"/>
              <a:gd name="connsiteX13" fmla="*/ 111881 w 7622873"/>
              <a:gd name="connsiteY13" fmla="*/ 69419 h 3230682"/>
              <a:gd name="connsiteX14" fmla="*/ 111881 w 7622873"/>
              <a:gd name="connsiteY14" fmla="*/ 89230 h 3230682"/>
              <a:gd name="connsiteX15" fmla="*/ 130420 w 7622873"/>
              <a:gd name="connsiteY15" fmla="*/ 89230 h 3230682"/>
              <a:gd name="connsiteX16" fmla="*/ 130420 w 7622873"/>
              <a:gd name="connsiteY16" fmla="*/ 99215 h 3230682"/>
              <a:gd name="connsiteX17" fmla="*/ 152828 w 7622873"/>
              <a:gd name="connsiteY17" fmla="*/ 99215 h 3230682"/>
              <a:gd name="connsiteX18" fmla="*/ 152828 w 7622873"/>
              <a:gd name="connsiteY18" fmla="*/ 109042 h 3230682"/>
              <a:gd name="connsiteX19" fmla="*/ 156536 w 7622873"/>
              <a:gd name="connsiteY19" fmla="*/ 109042 h 3230682"/>
              <a:gd name="connsiteX20" fmla="*/ 156536 w 7622873"/>
              <a:gd name="connsiteY20" fmla="*/ 119027 h 3230682"/>
              <a:gd name="connsiteX21" fmla="*/ 160244 w 7622873"/>
              <a:gd name="connsiteY21" fmla="*/ 119027 h 3230682"/>
              <a:gd name="connsiteX22" fmla="*/ 160244 w 7622873"/>
              <a:gd name="connsiteY22" fmla="*/ 128853 h 3230682"/>
              <a:gd name="connsiteX23" fmla="*/ 190068 w 7622873"/>
              <a:gd name="connsiteY23" fmla="*/ 128853 h 3230682"/>
              <a:gd name="connsiteX24" fmla="*/ 190068 w 7622873"/>
              <a:gd name="connsiteY24" fmla="*/ 148665 h 3230682"/>
              <a:gd name="connsiteX25" fmla="*/ 193776 w 7622873"/>
              <a:gd name="connsiteY25" fmla="*/ 148665 h 3230682"/>
              <a:gd name="connsiteX26" fmla="*/ 227308 w 7622873"/>
              <a:gd name="connsiteY26" fmla="*/ 148665 h 3230682"/>
              <a:gd name="connsiteX27" fmla="*/ 227308 w 7622873"/>
              <a:gd name="connsiteY27" fmla="*/ 168635 h 3230682"/>
              <a:gd name="connsiteX28" fmla="*/ 231016 w 7622873"/>
              <a:gd name="connsiteY28" fmla="*/ 168635 h 3230682"/>
              <a:gd name="connsiteX29" fmla="*/ 231016 w 7622873"/>
              <a:gd name="connsiteY29" fmla="*/ 198431 h 3230682"/>
              <a:gd name="connsiteX30" fmla="*/ 234724 w 7622873"/>
              <a:gd name="connsiteY30" fmla="*/ 198431 h 3230682"/>
              <a:gd name="connsiteX31" fmla="*/ 234724 w 7622873"/>
              <a:gd name="connsiteY31" fmla="*/ 208416 h 3230682"/>
              <a:gd name="connsiteX32" fmla="*/ 242139 w 7622873"/>
              <a:gd name="connsiteY32" fmla="*/ 208416 h 3230682"/>
              <a:gd name="connsiteX33" fmla="*/ 242139 w 7622873"/>
              <a:gd name="connsiteY33" fmla="*/ 228227 h 3230682"/>
              <a:gd name="connsiteX34" fmla="*/ 246008 w 7622873"/>
              <a:gd name="connsiteY34" fmla="*/ 228227 h 3230682"/>
              <a:gd name="connsiteX35" fmla="*/ 246008 w 7622873"/>
              <a:gd name="connsiteY35" fmla="*/ 238212 h 3230682"/>
              <a:gd name="connsiteX36" fmla="*/ 249716 w 7622873"/>
              <a:gd name="connsiteY36" fmla="*/ 238212 h 3230682"/>
              <a:gd name="connsiteX37" fmla="*/ 249716 w 7622873"/>
              <a:gd name="connsiteY37" fmla="*/ 258024 h 3230682"/>
              <a:gd name="connsiteX38" fmla="*/ 257132 w 7622873"/>
              <a:gd name="connsiteY38" fmla="*/ 258024 h 3230682"/>
              <a:gd name="connsiteX39" fmla="*/ 257132 w 7622873"/>
              <a:gd name="connsiteY39" fmla="*/ 268008 h 3230682"/>
              <a:gd name="connsiteX40" fmla="*/ 286956 w 7622873"/>
              <a:gd name="connsiteY40" fmla="*/ 268008 h 3230682"/>
              <a:gd name="connsiteX41" fmla="*/ 286956 w 7622873"/>
              <a:gd name="connsiteY41" fmla="*/ 277993 h 3230682"/>
              <a:gd name="connsiteX42" fmla="*/ 298080 w 7622873"/>
              <a:gd name="connsiteY42" fmla="*/ 277993 h 3230682"/>
              <a:gd name="connsiteX43" fmla="*/ 298080 w 7622873"/>
              <a:gd name="connsiteY43" fmla="*/ 287820 h 3230682"/>
              <a:gd name="connsiteX44" fmla="*/ 320488 w 7622873"/>
              <a:gd name="connsiteY44" fmla="*/ 287820 h 3230682"/>
              <a:gd name="connsiteX45" fmla="*/ 320488 w 7622873"/>
              <a:gd name="connsiteY45" fmla="*/ 297805 h 3230682"/>
              <a:gd name="connsiteX46" fmla="*/ 342735 w 7622873"/>
              <a:gd name="connsiteY46" fmla="*/ 297805 h 3230682"/>
              <a:gd name="connsiteX47" fmla="*/ 342735 w 7622873"/>
              <a:gd name="connsiteY47" fmla="*/ 307790 h 3230682"/>
              <a:gd name="connsiteX48" fmla="*/ 350312 w 7622873"/>
              <a:gd name="connsiteY48" fmla="*/ 307790 h 3230682"/>
              <a:gd name="connsiteX49" fmla="*/ 350312 w 7622873"/>
              <a:gd name="connsiteY49" fmla="*/ 317775 h 3230682"/>
              <a:gd name="connsiteX50" fmla="*/ 354020 w 7622873"/>
              <a:gd name="connsiteY50" fmla="*/ 317775 h 3230682"/>
              <a:gd name="connsiteX51" fmla="*/ 354020 w 7622873"/>
              <a:gd name="connsiteY51" fmla="*/ 327601 h 3230682"/>
              <a:gd name="connsiteX52" fmla="*/ 368851 w 7622873"/>
              <a:gd name="connsiteY52" fmla="*/ 327601 h 3230682"/>
              <a:gd name="connsiteX53" fmla="*/ 368851 w 7622873"/>
              <a:gd name="connsiteY53" fmla="*/ 347571 h 3230682"/>
              <a:gd name="connsiteX54" fmla="*/ 376267 w 7622873"/>
              <a:gd name="connsiteY54" fmla="*/ 347571 h 3230682"/>
              <a:gd name="connsiteX55" fmla="*/ 376267 w 7622873"/>
              <a:gd name="connsiteY55" fmla="*/ 367382 h 3230682"/>
              <a:gd name="connsiteX56" fmla="*/ 380136 w 7622873"/>
              <a:gd name="connsiteY56" fmla="*/ 367382 h 3230682"/>
              <a:gd name="connsiteX57" fmla="*/ 380136 w 7622873"/>
              <a:gd name="connsiteY57" fmla="*/ 387352 h 3230682"/>
              <a:gd name="connsiteX58" fmla="*/ 387552 w 7622873"/>
              <a:gd name="connsiteY58" fmla="*/ 387352 h 3230682"/>
              <a:gd name="connsiteX59" fmla="*/ 387552 w 7622873"/>
              <a:gd name="connsiteY59" fmla="*/ 397179 h 3230682"/>
              <a:gd name="connsiteX60" fmla="*/ 402383 w 7622873"/>
              <a:gd name="connsiteY60" fmla="*/ 397179 h 3230682"/>
              <a:gd name="connsiteX61" fmla="*/ 402383 w 7622873"/>
              <a:gd name="connsiteY61" fmla="*/ 407164 h 3230682"/>
              <a:gd name="connsiteX62" fmla="*/ 406091 w 7622873"/>
              <a:gd name="connsiteY62" fmla="*/ 407164 h 3230682"/>
              <a:gd name="connsiteX63" fmla="*/ 406091 w 7622873"/>
              <a:gd name="connsiteY63" fmla="*/ 417149 h 3230682"/>
              <a:gd name="connsiteX64" fmla="*/ 421084 w 7622873"/>
              <a:gd name="connsiteY64" fmla="*/ 417149 h 3230682"/>
              <a:gd name="connsiteX65" fmla="*/ 421084 w 7622873"/>
              <a:gd name="connsiteY65" fmla="*/ 426975 h 3230682"/>
              <a:gd name="connsiteX66" fmla="*/ 432207 w 7622873"/>
              <a:gd name="connsiteY66" fmla="*/ 426975 h 3230682"/>
              <a:gd name="connsiteX67" fmla="*/ 432207 w 7622873"/>
              <a:gd name="connsiteY67" fmla="*/ 436960 h 3230682"/>
              <a:gd name="connsiteX68" fmla="*/ 450908 w 7622873"/>
              <a:gd name="connsiteY68" fmla="*/ 436960 h 3230682"/>
              <a:gd name="connsiteX69" fmla="*/ 450908 w 7622873"/>
              <a:gd name="connsiteY69" fmla="*/ 446945 h 3230682"/>
              <a:gd name="connsiteX70" fmla="*/ 454616 w 7622873"/>
              <a:gd name="connsiteY70" fmla="*/ 446945 h 3230682"/>
              <a:gd name="connsiteX71" fmla="*/ 454616 w 7622873"/>
              <a:gd name="connsiteY71" fmla="*/ 456930 h 3230682"/>
              <a:gd name="connsiteX72" fmla="*/ 462031 w 7622873"/>
              <a:gd name="connsiteY72" fmla="*/ 456930 h 3230682"/>
              <a:gd name="connsiteX73" fmla="*/ 462031 w 7622873"/>
              <a:gd name="connsiteY73" fmla="*/ 476741 h 3230682"/>
              <a:gd name="connsiteX74" fmla="*/ 469447 w 7622873"/>
              <a:gd name="connsiteY74" fmla="*/ 476741 h 3230682"/>
              <a:gd name="connsiteX75" fmla="*/ 469447 w 7622873"/>
              <a:gd name="connsiteY75" fmla="*/ 496553 h 3230682"/>
              <a:gd name="connsiteX76" fmla="*/ 499271 w 7622873"/>
              <a:gd name="connsiteY76" fmla="*/ 496553 h 3230682"/>
              <a:gd name="connsiteX77" fmla="*/ 499271 w 7622873"/>
              <a:gd name="connsiteY77" fmla="*/ 506538 h 3230682"/>
              <a:gd name="connsiteX78" fmla="*/ 510395 w 7622873"/>
              <a:gd name="connsiteY78" fmla="*/ 506538 h 3230682"/>
              <a:gd name="connsiteX79" fmla="*/ 510395 w 7622873"/>
              <a:gd name="connsiteY79" fmla="*/ 526507 h 3230682"/>
              <a:gd name="connsiteX80" fmla="*/ 517972 w 7622873"/>
              <a:gd name="connsiteY80" fmla="*/ 526507 h 3230682"/>
              <a:gd name="connsiteX81" fmla="*/ 517972 w 7622873"/>
              <a:gd name="connsiteY81" fmla="*/ 546319 h 3230682"/>
              <a:gd name="connsiteX82" fmla="*/ 521680 w 7622873"/>
              <a:gd name="connsiteY82" fmla="*/ 546319 h 3230682"/>
              <a:gd name="connsiteX83" fmla="*/ 521680 w 7622873"/>
              <a:gd name="connsiteY83" fmla="*/ 556304 h 3230682"/>
              <a:gd name="connsiteX84" fmla="*/ 529095 w 7622873"/>
              <a:gd name="connsiteY84" fmla="*/ 556304 h 3230682"/>
              <a:gd name="connsiteX85" fmla="*/ 529095 w 7622873"/>
              <a:gd name="connsiteY85" fmla="*/ 566130 h 3230682"/>
              <a:gd name="connsiteX86" fmla="*/ 532803 w 7622873"/>
              <a:gd name="connsiteY86" fmla="*/ 566130 h 3230682"/>
              <a:gd name="connsiteX87" fmla="*/ 532803 w 7622873"/>
              <a:gd name="connsiteY87" fmla="*/ 576115 h 3230682"/>
              <a:gd name="connsiteX88" fmla="*/ 543927 w 7622873"/>
              <a:gd name="connsiteY88" fmla="*/ 576115 h 3230682"/>
              <a:gd name="connsiteX89" fmla="*/ 543927 w 7622873"/>
              <a:gd name="connsiteY89" fmla="*/ 586100 h 3230682"/>
              <a:gd name="connsiteX90" fmla="*/ 555212 w 7622873"/>
              <a:gd name="connsiteY90" fmla="*/ 586100 h 3230682"/>
              <a:gd name="connsiteX91" fmla="*/ 555212 w 7622873"/>
              <a:gd name="connsiteY91" fmla="*/ 596085 h 3230682"/>
              <a:gd name="connsiteX92" fmla="*/ 558919 w 7622873"/>
              <a:gd name="connsiteY92" fmla="*/ 596085 h 3230682"/>
              <a:gd name="connsiteX93" fmla="*/ 558919 w 7622873"/>
              <a:gd name="connsiteY93" fmla="*/ 605911 h 3230682"/>
              <a:gd name="connsiteX94" fmla="*/ 570043 w 7622873"/>
              <a:gd name="connsiteY94" fmla="*/ 605911 h 3230682"/>
              <a:gd name="connsiteX95" fmla="*/ 570043 w 7622873"/>
              <a:gd name="connsiteY95" fmla="*/ 615896 h 3230682"/>
              <a:gd name="connsiteX96" fmla="*/ 585036 w 7622873"/>
              <a:gd name="connsiteY96" fmla="*/ 615896 h 3230682"/>
              <a:gd name="connsiteX97" fmla="*/ 585036 w 7622873"/>
              <a:gd name="connsiteY97" fmla="*/ 625881 h 3230682"/>
              <a:gd name="connsiteX98" fmla="*/ 592451 w 7622873"/>
              <a:gd name="connsiteY98" fmla="*/ 625881 h 3230682"/>
              <a:gd name="connsiteX99" fmla="*/ 592451 w 7622873"/>
              <a:gd name="connsiteY99" fmla="*/ 635708 h 3230682"/>
              <a:gd name="connsiteX100" fmla="*/ 625983 w 7622873"/>
              <a:gd name="connsiteY100" fmla="*/ 635708 h 3230682"/>
              <a:gd name="connsiteX101" fmla="*/ 625983 w 7622873"/>
              <a:gd name="connsiteY101" fmla="*/ 645693 h 3230682"/>
              <a:gd name="connsiteX102" fmla="*/ 633399 w 7622873"/>
              <a:gd name="connsiteY102" fmla="*/ 645693 h 3230682"/>
              <a:gd name="connsiteX103" fmla="*/ 633399 w 7622873"/>
              <a:gd name="connsiteY103" fmla="*/ 655678 h 3230682"/>
              <a:gd name="connsiteX104" fmla="*/ 637107 w 7622873"/>
              <a:gd name="connsiteY104" fmla="*/ 655678 h 3230682"/>
              <a:gd name="connsiteX105" fmla="*/ 637107 w 7622873"/>
              <a:gd name="connsiteY105" fmla="*/ 665663 h 3230682"/>
              <a:gd name="connsiteX106" fmla="*/ 644523 w 7622873"/>
              <a:gd name="connsiteY106" fmla="*/ 665663 h 3230682"/>
              <a:gd name="connsiteX107" fmla="*/ 644523 w 7622873"/>
              <a:gd name="connsiteY107" fmla="*/ 675489 h 3230682"/>
              <a:gd name="connsiteX108" fmla="*/ 652099 w 7622873"/>
              <a:gd name="connsiteY108" fmla="*/ 675489 h 3230682"/>
              <a:gd name="connsiteX109" fmla="*/ 652099 w 7622873"/>
              <a:gd name="connsiteY109" fmla="*/ 685474 h 3230682"/>
              <a:gd name="connsiteX110" fmla="*/ 663223 w 7622873"/>
              <a:gd name="connsiteY110" fmla="*/ 685474 h 3230682"/>
              <a:gd name="connsiteX111" fmla="*/ 663223 w 7622873"/>
              <a:gd name="connsiteY111" fmla="*/ 695459 h 3230682"/>
              <a:gd name="connsiteX112" fmla="*/ 674347 w 7622873"/>
              <a:gd name="connsiteY112" fmla="*/ 695459 h 3230682"/>
              <a:gd name="connsiteX113" fmla="*/ 674347 w 7622873"/>
              <a:gd name="connsiteY113" fmla="*/ 705285 h 3230682"/>
              <a:gd name="connsiteX114" fmla="*/ 685631 w 7622873"/>
              <a:gd name="connsiteY114" fmla="*/ 705285 h 3230682"/>
              <a:gd name="connsiteX115" fmla="*/ 685631 w 7622873"/>
              <a:gd name="connsiteY115" fmla="*/ 715270 h 3230682"/>
              <a:gd name="connsiteX116" fmla="*/ 693047 w 7622873"/>
              <a:gd name="connsiteY116" fmla="*/ 715270 h 3230682"/>
              <a:gd name="connsiteX117" fmla="*/ 693047 w 7622873"/>
              <a:gd name="connsiteY117" fmla="*/ 725255 h 3230682"/>
              <a:gd name="connsiteX118" fmla="*/ 700463 w 7622873"/>
              <a:gd name="connsiteY118" fmla="*/ 725255 h 3230682"/>
              <a:gd name="connsiteX119" fmla="*/ 700463 w 7622873"/>
              <a:gd name="connsiteY119" fmla="*/ 735240 h 3230682"/>
              <a:gd name="connsiteX120" fmla="*/ 704171 w 7622873"/>
              <a:gd name="connsiteY120" fmla="*/ 735240 h 3230682"/>
              <a:gd name="connsiteX121" fmla="*/ 704171 w 7622873"/>
              <a:gd name="connsiteY121" fmla="*/ 755052 h 3230682"/>
              <a:gd name="connsiteX122" fmla="*/ 711586 w 7622873"/>
              <a:gd name="connsiteY122" fmla="*/ 755052 h 3230682"/>
              <a:gd name="connsiteX123" fmla="*/ 711586 w 7622873"/>
              <a:gd name="connsiteY123" fmla="*/ 765037 h 3230682"/>
              <a:gd name="connsiteX124" fmla="*/ 719163 w 7622873"/>
              <a:gd name="connsiteY124" fmla="*/ 765037 h 3230682"/>
              <a:gd name="connsiteX125" fmla="*/ 719163 w 7622873"/>
              <a:gd name="connsiteY125" fmla="*/ 784848 h 3230682"/>
              <a:gd name="connsiteX126" fmla="*/ 730287 w 7622873"/>
              <a:gd name="connsiteY126" fmla="*/ 784848 h 3230682"/>
              <a:gd name="connsiteX127" fmla="*/ 730287 w 7622873"/>
              <a:gd name="connsiteY127" fmla="*/ 794833 h 3230682"/>
              <a:gd name="connsiteX128" fmla="*/ 737703 w 7622873"/>
              <a:gd name="connsiteY128" fmla="*/ 794833 h 3230682"/>
              <a:gd name="connsiteX129" fmla="*/ 737703 w 7622873"/>
              <a:gd name="connsiteY129" fmla="*/ 804818 h 3230682"/>
              <a:gd name="connsiteX130" fmla="*/ 745118 w 7622873"/>
              <a:gd name="connsiteY130" fmla="*/ 804818 h 3230682"/>
              <a:gd name="connsiteX131" fmla="*/ 745118 w 7622873"/>
              <a:gd name="connsiteY131" fmla="*/ 814644 h 3230682"/>
              <a:gd name="connsiteX132" fmla="*/ 752695 w 7622873"/>
              <a:gd name="connsiteY132" fmla="*/ 814644 h 3230682"/>
              <a:gd name="connsiteX133" fmla="*/ 752695 w 7622873"/>
              <a:gd name="connsiteY133" fmla="*/ 824629 h 3230682"/>
              <a:gd name="connsiteX134" fmla="*/ 756403 w 7622873"/>
              <a:gd name="connsiteY134" fmla="*/ 824629 h 3230682"/>
              <a:gd name="connsiteX135" fmla="*/ 756403 w 7622873"/>
              <a:gd name="connsiteY135" fmla="*/ 834614 h 3230682"/>
              <a:gd name="connsiteX136" fmla="*/ 763819 w 7622873"/>
              <a:gd name="connsiteY136" fmla="*/ 834614 h 3230682"/>
              <a:gd name="connsiteX137" fmla="*/ 763819 w 7622873"/>
              <a:gd name="connsiteY137" fmla="*/ 844599 h 3230682"/>
              <a:gd name="connsiteX138" fmla="*/ 771235 w 7622873"/>
              <a:gd name="connsiteY138" fmla="*/ 844599 h 3230682"/>
              <a:gd name="connsiteX139" fmla="*/ 771235 w 7622873"/>
              <a:gd name="connsiteY139" fmla="*/ 854426 h 3230682"/>
              <a:gd name="connsiteX140" fmla="*/ 789935 w 7622873"/>
              <a:gd name="connsiteY140" fmla="*/ 854426 h 3230682"/>
              <a:gd name="connsiteX141" fmla="*/ 789935 w 7622873"/>
              <a:gd name="connsiteY141" fmla="*/ 864410 h 3230682"/>
              <a:gd name="connsiteX142" fmla="*/ 804767 w 7622873"/>
              <a:gd name="connsiteY142" fmla="*/ 864410 h 3230682"/>
              <a:gd name="connsiteX143" fmla="*/ 804767 w 7622873"/>
              <a:gd name="connsiteY143" fmla="*/ 874395 h 3230682"/>
              <a:gd name="connsiteX144" fmla="*/ 816051 w 7622873"/>
              <a:gd name="connsiteY144" fmla="*/ 874395 h 3230682"/>
              <a:gd name="connsiteX145" fmla="*/ 816051 w 7622873"/>
              <a:gd name="connsiteY145" fmla="*/ 884222 h 3230682"/>
              <a:gd name="connsiteX146" fmla="*/ 823467 w 7622873"/>
              <a:gd name="connsiteY146" fmla="*/ 884222 h 3230682"/>
              <a:gd name="connsiteX147" fmla="*/ 823467 w 7622873"/>
              <a:gd name="connsiteY147" fmla="*/ 894207 h 3230682"/>
              <a:gd name="connsiteX148" fmla="*/ 827175 w 7622873"/>
              <a:gd name="connsiteY148" fmla="*/ 894207 h 3230682"/>
              <a:gd name="connsiteX149" fmla="*/ 827175 w 7622873"/>
              <a:gd name="connsiteY149" fmla="*/ 904192 h 3230682"/>
              <a:gd name="connsiteX150" fmla="*/ 838299 w 7622873"/>
              <a:gd name="connsiteY150" fmla="*/ 904192 h 3230682"/>
              <a:gd name="connsiteX151" fmla="*/ 838299 w 7622873"/>
              <a:gd name="connsiteY151" fmla="*/ 914177 h 3230682"/>
              <a:gd name="connsiteX152" fmla="*/ 842006 w 7622873"/>
              <a:gd name="connsiteY152" fmla="*/ 914177 h 3230682"/>
              <a:gd name="connsiteX153" fmla="*/ 842006 w 7622873"/>
              <a:gd name="connsiteY153" fmla="*/ 924003 h 3230682"/>
              <a:gd name="connsiteX154" fmla="*/ 868123 w 7622873"/>
              <a:gd name="connsiteY154" fmla="*/ 924003 h 3230682"/>
              <a:gd name="connsiteX155" fmla="*/ 868123 w 7622873"/>
              <a:gd name="connsiteY155" fmla="*/ 933988 h 3230682"/>
              <a:gd name="connsiteX156" fmla="*/ 871830 w 7622873"/>
              <a:gd name="connsiteY156" fmla="*/ 933988 h 3230682"/>
              <a:gd name="connsiteX157" fmla="*/ 871830 w 7622873"/>
              <a:gd name="connsiteY157" fmla="*/ 943973 h 3230682"/>
              <a:gd name="connsiteX158" fmla="*/ 879246 w 7622873"/>
              <a:gd name="connsiteY158" fmla="*/ 943973 h 3230682"/>
              <a:gd name="connsiteX159" fmla="*/ 879246 w 7622873"/>
              <a:gd name="connsiteY159" fmla="*/ 953799 h 3230682"/>
              <a:gd name="connsiteX160" fmla="*/ 890531 w 7622873"/>
              <a:gd name="connsiteY160" fmla="*/ 953799 h 3230682"/>
              <a:gd name="connsiteX161" fmla="*/ 890531 w 7622873"/>
              <a:gd name="connsiteY161" fmla="*/ 963784 h 3230682"/>
              <a:gd name="connsiteX162" fmla="*/ 894239 w 7622873"/>
              <a:gd name="connsiteY162" fmla="*/ 963784 h 3230682"/>
              <a:gd name="connsiteX163" fmla="*/ 894239 w 7622873"/>
              <a:gd name="connsiteY163" fmla="*/ 983754 h 3230682"/>
              <a:gd name="connsiteX164" fmla="*/ 920355 w 7622873"/>
              <a:gd name="connsiteY164" fmla="*/ 983754 h 3230682"/>
              <a:gd name="connsiteX165" fmla="*/ 920355 w 7622873"/>
              <a:gd name="connsiteY165" fmla="*/ 993581 h 3230682"/>
              <a:gd name="connsiteX166" fmla="*/ 938894 w 7622873"/>
              <a:gd name="connsiteY166" fmla="*/ 993581 h 3230682"/>
              <a:gd name="connsiteX167" fmla="*/ 938894 w 7622873"/>
              <a:gd name="connsiteY167" fmla="*/ 1003566 h 3230682"/>
              <a:gd name="connsiteX168" fmla="*/ 965011 w 7622873"/>
              <a:gd name="connsiteY168" fmla="*/ 1003566 h 3230682"/>
              <a:gd name="connsiteX169" fmla="*/ 965011 w 7622873"/>
              <a:gd name="connsiteY169" fmla="*/ 1013551 h 3230682"/>
              <a:gd name="connsiteX170" fmla="*/ 983550 w 7622873"/>
              <a:gd name="connsiteY170" fmla="*/ 1013551 h 3230682"/>
              <a:gd name="connsiteX171" fmla="*/ 983550 w 7622873"/>
              <a:gd name="connsiteY171" fmla="*/ 1033362 h 3230682"/>
              <a:gd name="connsiteX172" fmla="*/ 987419 w 7622873"/>
              <a:gd name="connsiteY172" fmla="*/ 1033362 h 3230682"/>
              <a:gd name="connsiteX173" fmla="*/ 987419 w 7622873"/>
              <a:gd name="connsiteY173" fmla="*/ 1063158 h 3230682"/>
              <a:gd name="connsiteX174" fmla="*/ 991127 w 7622873"/>
              <a:gd name="connsiteY174" fmla="*/ 1063158 h 3230682"/>
              <a:gd name="connsiteX175" fmla="*/ 991127 w 7622873"/>
              <a:gd name="connsiteY175" fmla="*/ 1073143 h 3230682"/>
              <a:gd name="connsiteX176" fmla="*/ 1013374 w 7622873"/>
              <a:gd name="connsiteY176" fmla="*/ 1073143 h 3230682"/>
              <a:gd name="connsiteX177" fmla="*/ 1013374 w 7622873"/>
              <a:gd name="connsiteY177" fmla="*/ 1112925 h 3230682"/>
              <a:gd name="connsiteX178" fmla="*/ 1024659 w 7622873"/>
              <a:gd name="connsiteY178" fmla="*/ 1112925 h 3230682"/>
              <a:gd name="connsiteX179" fmla="*/ 1024659 w 7622873"/>
              <a:gd name="connsiteY179" fmla="*/ 1142721 h 3230682"/>
              <a:gd name="connsiteX180" fmla="*/ 1032074 w 7622873"/>
              <a:gd name="connsiteY180" fmla="*/ 1142721 h 3230682"/>
              <a:gd name="connsiteX181" fmla="*/ 1032074 w 7622873"/>
              <a:gd name="connsiteY181" fmla="*/ 1152706 h 3230682"/>
              <a:gd name="connsiteX182" fmla="*/ 1035782 w 7622873"/>
              <a:gd name="connsiteY182" fmla="*/ 1152706 h 3230682"/>
              <a:gd name="connsiteX183" fmla="*/ 1035782 w 7622873"/>
              <a:gd name="connsiteY183" fmla="*/ 1162532 h 3230682"/>
              <a:gd name="connsiteX184" fmla="*/ 1043198 w 7622873"/>
              <a:gd name="connsiteY184" fmla="*/ 1162532 h 3230682"/>
              <a:gd name="connsiteX185" fmla="*/ 1043198 w 7622873"/>
              <a:gd name="connsiteY185" fmla="*/ 1172517 h 3230682"/>
              <a:gd name="connsiteX186" fmla="*/ 1050614 w 7622873"/>
              <a:gd name="connsiteY186" fmla="*/ 1172517 h 3230682"/>
              <a:gd name="connsiteX187" fmla="*/ 1050614 w 7622873"/>
              <a:gd name="connsiteY187" fmla="*/ 1182502 h 3230682"/>
              <a:gd name="connsiteX188" fmla="*/ 1054483 w 7622873"/>
              <a:gd name="connsiteY188" fmla="*/ 1182502 h 3230682"/>
              <a:gd name="connsiteX189" fmla="*/ 1054483 w 7622873"/>
              <a:gd name="connsiteY189" fmla="*/ 1192487 h 3230682"/>
              <a:gd name="connsiteX190" fmla="*/ 1073022 w 7622873"/>
              <a:gd name="connsiteY190" fmla="*/ 1192487 h 3230682"/>
              <a:gd name="connsiteX191" fmla="*/ 1073022 w 7622873"/>
              <a:gd name="connsiteY191" fmla="*/ 1202313 h 3230682"/>
              <a:gd name="connsiteX192" fmla="*/ 1080438 w 7622873"/>
              <a:gd name="connsiteY192" fmla="*/ 1202313 h 3230682"/>
              <a:gd name="connsiteX193" fmla="*/ 1080438 w 7622873"/>
              <a:gd name="connsiteY193" fmla="*/ 1222283 h 3230682"/>
              <a:gd name="connsiteX194" fmla="*/ 1084146 w 7622873"/>
              <a:gd name="connsiteY194" fmla="*/ 1222283 h 3230682"/>
              <a:gd name="connsiteX195" fmla="*/ 1084146 w 7622873"/>
              <a:gd name="connsiteY195" fmla="*/ 1232110 h 3230682"/>
              <a:gd name="connsiteX196" fmla="*/ 1091723 w 7622873"/>
              <a:gd name="connsiteY196" fmla="*/ 1232110 h 3230682"/>
              <a:gd name="connsiteX197" fmla="*/ 1091723 w 7622873"/>
              <a:gd name="connsiteY197" fmla="*/ 1242095 h 3230682"/>
              <a:gd name="connsiteX198" fmla="*/ 1102846 w 7622873"/>
              <a:gd name="connsiteY198" fmla="*/ 1242095 h 3230682"/>
              <a:gd name="connsiteX199" fmla="*/ 1102846 w 7622873"/>
              <a:gd name="connsiteY199" fmla="*/ 1252080 h 3230682"/>
              <a:gd name="connsiteX200" fmla="*/ 1106554 w 7622873"/>
              <a:gd name="connsiteY200" fmla="*/ 1252080 h 3230682"/>
              <a:gd name="connsiteX201" fmla="*/ 1106554 w 7622873"/>
              <a:gd name="connsiteY201" fmla="*/ 1271891 h 3230682"/>
              <a:gd name="connsiteX202" fmla="*/ 1121547 w 7622873"/>
              <a:gd name="connsiteY202" fmla="*/ 1271891 h 3230682"/>
              <a:gd name="connsiteX203" fmla="*/ 1121547 w 7622873"/>
              <a:gd name="connsiteY203" fmla="*/ 1281876 h 3230682"/>
              <a:gd name="connsiteX204" fmla="*/ 1125254 w 7622873"/>
              <a:gd name="connsiteY204" fmla="*/ 1281876 h 3230682"/>
              <a:gd name="connsiteX205" fmla="*/ 1125254 w 7622873"/>
              <a:gd name="connsiteY205" fmla="*/ 1291861 h 3230682"/>
              <a:gd name="connsiteX206" fmla="*/ 1132670 w 7622873"/>
              <a:gd name="connsiteY206" fmla="*/ 1291861 h 3230682"/>
              <a:gd name="connsiteX207" fmla="*/ 1132670 w 7622873"/>
              <a:gd name="connsiteY207" fmla="*/ 1301846 h 3230682"/>
              <a:gd name="connsiteX208" fmla="*/ 1155079 w 7622873"/>
              <a:gd name="connsiteY208" fmla="*/ 1301846 h 3230682"/>
              <a:gd name="connsiteX209" fmla="*/ 1155079 w 7622873"/>
              <a:gd name="connsiteY209" fmla="*/ 1311672 h 3230682"/>
              <a:gd name="connsiteX210" fmla="*/ 1158786 w 7622873"/>
              <a:gd name="connsiteY210" fmla="*/ 1311672 h 3230682"/>
              <a:gd name="connsiteX211" fmla="*/ 1158786 w 7622873"/>
              <a:gd name="connsiteY211" fmla="*/ 1321657 h 3230682"/>
              <a:gd name="connsiteX212" fmla="*/ 1162494 w 7622873"/>
              <a:gd name="connsiteY212" fmla="*/ 1321657 h 3230682"/>
              <a:gd name="connsiteX213" fmla="*/ 1162494 w 7622873"/>
              <a:gd name="connsiteY213" fmla="*/ 1341469 h 3230682"/>
              <a:gd name="connsiteX214" fmla="*/ 1166202 w 7622873"/>
              <a:gd name="connsiteY214" fmla="*/ 1341469 h 3230682"/>
              <a:gd name="connsiteX215" fmla="*/ 1166202 w 7622873"/>
              <a:gd name="connsiteY215" fmla="*/ 1351454 h 3230682"/>
              <a:gd name="connsiteX216" fmla="*/ 1169910 w 7622873"/>
              <a:gd name="connsiteY216" fmla="*/ 1351454 h 3230682"/>
              <a:gd name="connsiteX217" fmla="*/ 1169910 w 7622873"/>
              <a:gd name="connsiteY217" fmla="*/ 1361439 h 3230682"/>
              <a:gd name="connsiteX218" fmla="*/ 1173618 w 7622873"/>
              <a:gd name="connsiteY218" fmla="*/ 1361439 h 3230682"/>
              <a:gd name="connsiteX219" fmla="*/ 1173618 w 7622873"/>
              <a:gd name="connsiteY219" fmla="*/ 1381250 h 3230682"/>
              <a:gd name="connsiteX220" fmla="*/ 1192318 w 7622873"/>
              <a:gd name="connsiteY220" fmla="*/ 1381250 h 3230682"/>
              <a:gd name="connsiteX221" fmla="*/ 1192318 w 7622873"/>
              <a:gd name="connsiteY221" fmla="*/ 1391235 h 3230682"/>
              <a:gd name="connsiteX222" fmla="*/ 1207150 w 7622873"/>
              <a:gd name="connsiteY222" fmla="*/ 1391235 h 3230682"/>
              <a:gd name="connsiteX223" fmla="*/ 1207150 w 7622873"/>
              <a:gd name="connsiteY223" fmla="*/ 1411046 h 3230682"/>
              <a:gd name="connsiteX224" fmla="*/ 1214566 w 7622873"/>
              <a:gd name="connsiteY224" fmla="*/ 1411046 h 3230682"/>
              <a:gd name="connsiteX225" fmla="*/ 1214566 w 7622873"/>
              <a:gd name="connsiteY225" fmla="*/ 1421031 h 3230682"/>
              <a:gd name="connsiteX226" fmla="*/ 1225850 w 7622873"/>
              <a:gd name="connsiteY226" fmla="*/ 1421031 h 3230682"/>
              <a:gd name="connsiteX227" fmla="*/ 1225850 w 7622873"/>
              <a:gd name="connsiteY227" fmla="*/ 1431016 h 3230682"/>
              <a:gd name="connsiteX228" fmla="*/ 1240682 w 7622873"/>
              <a:gd name="connsiteY228" fmla="*/ 1431016 h 3230682"/>
              <a:gd name="connsiteX229" fmla="*/ 1240682 w 7622873"/>
              <a:gd name="connsiteY229" fmla="*/ 1441001 h 3230682"/>
              <a:gd name="connsiteX230" fmla="*/ 1251805 w 7622873"/>
              <a:gd name="connsiteY230" fmla="*/ 1441001 h 3230682"/>
              <a:gd name="connsiteX231" fmla="*/ 1251805 w 7622873"/>
              <a:gd name="connsiteY231" fmla="*/ 1450828 h 3230682"/>
              <a:gd name="connsiteX232" fmla="*/ 1255674 w 7622873"/>
              <a:gd name="connsiteY232" fmla="*/ 1450828 h 3230682"/>
              <a:gd name="connsiteX233" fmla="*/ 1255674 w 7622873"/>
              <a:gd name="connsiteY233" fmla="*/ 1460812 h 3230682"/>
              <a:gd name="connsiteX234" fmla="*/ 1263090 w 7622873"/>
              <a:gd name="connsiteY234" fmla="*/ 1460812 h 3230682"/>
              <a:gd name="connsiteX235" fmla="*/ 1263090 w 7622873"/>
              <a:gd name="connsiteY235" fmla="*/ 1470797 h 3230682"/>
              <a:gd name="connsiteX236" fmla="*/ 1270506 w 7622873"/>
              <a:gd name="connsiteY236" fmla="*/ 1470797 h 3230682"/>
              <a:gd name="connsiteX237" fmla="*/ 1270506 w 7622873"/>
              <a:gd name="connsiteY237" fmla="*/ 1490609 h 3230682"/>
              <a:gd name="connsiteX238" fmla="*/ 1277922 w 7622873"/>
              <a:gd name="connsiteY238" fmla="*/ 1490609 h 3230682"/>
              <a:gd name="connsiteX239" fmla="*/ 1277922 w 7622873"/>
              <a:gd name="connsiteY239" fmla="*/ 1500594 h 3230682"/>
              <a:gd name="connsiteX240" fmla="*/ 1311454 w 7622873"/>
              <a:gd name="connsiteY240" fmla="*/ 1500594 h 3230682"/>
              <a:gd name="connsiteX241" fmla="*/ 1311454 w 7622873"/>
              <a:gd name="connsiteY241" fmla="*/ 1510579 h 3230682"/>
              <a:gd name="connsiteX242" fmla="*/ 1318869 w 7622873"/>
              <a:gd name="connsiteY242" fmla="*/ 1510579 h 3230682"/>
              <a:gd name="connsiteX243" fmla="*/ 1318869 w 7622873"/>
              <a:gd name="connsiteY243" fmla="*/ 1520405 h 3230682"/>
              <a:gd name="connsiteX244" fmla="*/ 1326446 w 7622873"/>
              <a:gd name="connsiteY244" fmla="*/ 1520405 h 3230682"/>
              <a:gd name="connsiteX245" fmla="*/ 1326446 w 7622873"/>
              <a:gd name="connsiteY245" fmla="*/ 1530390 h 3230682"/>
              <a:gd name="connsiteX246" fmla="*/ 1348693 w 7622873"/>
              <a:gd name="connsiteY246" fmla="*/ 1530390 h 3230682"/>
              <a:gd name="connsiteX247" fmla="*/ 1348693 w 7622873"/>
              <a:gd name="connsiteY247" fmla="*/ 1540375 h 3230682"/>
              <a:gd name="connsiteX248" fmla="*/ 1385933 w 7622873"/>
              <a:gd name="connsiteY248" fmla="*/ 1540375 h 3230682"/>
              <a:gd name="connsiteX249" fmla="*/ 1385933 w 7622873"/>
              <a:gd name="connsiteY249" fmla="*/ 1560186 h 3230682"/>
              <a:gd name="connsiteX250" fmla="*/ 1408341 w 7622873"/>
              <a:gd name="connsiteY250" fmla="*/ 1560186 h 3230682"/>
              <a:gd name="connsiteX251" fmla="*/ 1408341 w 7622873"/>
              <a:gd name="connsiteY251" fmla="*/ 1570171 h 3230682"/>
              <a:gd name="connsiteX252" fmla="*/ 1412049 w 7622873"/>
              <a:gd name="connsiteY252" fmla="*/ 1570171 h 3230682"/>
              <a:gd name="connsiteX253" fmla="*/ 1412049 w 7622873"/>
              <a:gd name="connsiteY253" fmla="*/ 1589983 h 3230682"/>
              <a:gd name="connsiteX254" fmla="*/ 1415757 w 7622873"/>
              <a:gd name="connsiteY254" fmla="*/ 1589983 h 3230682"/>
              <a:gd name="connsiteX255" fmla="*/ 1415757 w 7622873"/>
              <a:gd name="connsiteY255" fmla="*/ 1599968 h 3230682"/>
              <a:gd name="connsiteX256" fmla="*/ 1430750 w 7622873"/>
              <a:gd name="connsiteY256" fmla="*/ 1599968 h 3230682"/>
              <a:gd name="connsiteX257" fmla="*/ 1430750 w 7622873"/>
              <a:gd name="connsiteY257" fmla="*/ 1629764 h 3230682"/>
              <a:gd name="connsiteX258" fmla="*/ 1434458 w 7622873"/>
              <a:gd name="connsiteY258" fmla="*/ 1629764 h 3230682"/>
              <a:gd name="connsiteX259" fmla="*/ 1434458 w 7622873"/>
              <a:gd name="connsiteY259" fmla="*/ 1639749 h 3230682"/>
              <a:gd name="connsiteX260" fmla="*/ 1438166 w 7622873"/>
              <a:gd name="connsiteY260" fmla="*/ 1639749 h 3230682"/>
              <a:gd name="connsiteX261" fmla="*/ 1438166 w 7622873"/>
              <a:gd name="connsiteY261" fmla="*/ 1649734 h 3230682"/>
              <a:gd name="connsiteX262" fmla="*/ 1445581 w 7622873"/>
              <a:gd name="connsiteY262" fmla="*/ 1649734 h 3230682"/>
              <a:gd name="connsiteX263" fmla="*/ 1445581 w 7622873"/>
              <a:gd name="connsiteY263" fmla="*/ 1659560 h 3230682"/>
              <a:gd name="connsiteX264" fmla="*/ 1452997 w 7622873"/>
              <a:gd name="connsiteY264" fmla="*/ 1659560 h 3230682"/>
              <a:gd name="connsiteX265" fmla="*/ 1452997 w 7622873"/>
              <a:gd name="connsiteY265" fmla="*/ 1669545 h 3230682"/>
              <a:gd name="connsiteX266" fmla="*/ 1467990 w 7622873"/>
              <a:gd name="connsiteY266" fmla="*/ 1669545 h 3230682"/>
              <a:gd name="connsiteX267" fmla="*/ 1467990 w 7622873"/>
              <a:gd name="connsiteY267" fmla="*/ 1689357 h 3230682"/>
              <a:gd name="connsiteX268" fmla="*/ 1475405 w 7622873"/>
              <a:gd name="connsiteY268" fmla="*/ 1689357 h 3230682"/>
              <a:gd name="connsiteX269" fmla="*/ 1475405 w 7622873"/>
              <a:gd name="connsiteY269" fmla="*/ 1699342 h 3230682"/>
              <a:gd name="connsiteX270" fmla="*/ 1479113 w 7622873"/>
              <a:gd name="connsiteY270" fmla="*/ 1699342 h 3230682"/>
              <a:gd name="connsiteX271" fmla="*/ 1479113 w 7622873"/>
              <a:gd name="connsiteY271" fmla="*/ 1709326 h 3230682"/>
              <a:gd name="connsiteX272" fmla="*/ 1494106 w 7622873"/>
              <a:gd name="connsiteY272" fmla="*/ 1709326 h 3230682"/>
              <a:gd name="connsiteX273" fmla="*/ 1494106 w 7622873"/>
              <a:gd name="connsiteY273" fmla="*/ 1719311 h 3230682"/>
              <a:gd name="connsiteX274" fmla="*/ 1501522 w 7622873"/>
              <a:gd name="connsiteY274" fmla="*/ 1719311 h 3230682"/>
              <a:gd name="connsiteX275" fmla="*/ 1501522 w 7622873"/>
              <a:gd name="connsiteY275" fmla="*/ 1729138 h 3230682"/>
              <a:gd name="connsiteX276" fmla="*/ 1505229 w 7622873"/>
              <a:gd name="connsiteY276" fmla="*/ 1729138 h 3230682"/>
              <a:gd name="connsiteX277" fmla="*/ 1505229 w 7622873"/>
              <a:gd name="connsiteY277" fmla="*/ 1749108 h 3230682"/>
              <a:gd name="connsiteX278" fmla="*/ 1512645 w 7622873"/>
              <a:gd name="connsiteY278" fmla="*/ 1749108 h 3230682"/>
              <a:gd name="connsiteX279" fmla="*/ 1512645 w 7622873"/>
              <a:gd name="connsiteY279" fmla="*/ 1758934 h 3230682"/>
              <a:gd name="connsiteX280" fmla="*/ 1523930 w 7622873"/>
              <a:gd name="connsiteY280" fmla="*/ 1758934 h 3230682"/>
              <a:gd name="connsiteX281" fmla="*/ 1523930 w 7622873"/>
              <a:gd name="connsiteY281" fmla="*/ 1768919 h 3230682"/>
              <a:gd name="connsiteX282" fmla="*/ 1531346 w 7622873"/>
              <a:gd name="connsiteY282" fmla="*/ 1768919 h 3230682"/>
              <a:gd name="connsiteX283" fmla="*/ 1531346 w 7622873"/>
              <a:gd name="connsiteY283" fmla="*/ 1778904 h 3230682"/>
              <a:gd name="connsiteX284" fmla="*/ 1538761 w 7622873"/>
              <a:gd name="connsiteY284" fmla="*/ 1778904 h 3230682"/>
              <a:gd name="connsiteX285" fmla="*/ 1538761 w 7622873"/>
              <a:gd name="connsiteY285" fmla="*/ 1788889 h 3230682"/>
              <a:gd name="connsiteX286" fmla="*/ 1542469 w 7622873"/>
              <a:gd name="connsiteY286" fmla="*/ 1788889 h 3230682"/>
              <a:gd name="connsiteX287" fmla="*/ 1542469 w 7622873"/>
              <a:gd name="connsiteY287" fmla="*/ 1808700 h 3230682"/>
              <a:gd name="connsiteX288" fmla="*/ 1553593 w 7622873"/>
              <a:gd name="connsiteY288" fmla="*/ 1808700 h 3230682"/>
              <a:gd name="connsiteX289" fmla="*/ 1553593 w 7622873"/>
              <a:gd name="connsiteY289" fmla="*/ 1818685 h 3230682"/>
              <a:gd name="connsiteX290" fmla="*/ 1557462 w 7622873"/>
              <a:gd name="connsiteY290" fmla="*/ 1818685 h 3230682"/>
              <a:gd name="connsiteX291" fmla="*/ 1557462 w 7622873"/>
              <a:gd name="connsiteY291" fmla="*/ 1828670 h 3230682"/>
              <a:gd name="connsiteX292" fmla="*/ 1568585 w 7622873"/>
              <a:gd name="connsiteY292" fmla="*/ 1828670 h 3230682"/>
              <a:gd name="connsiteX293" fmla="*/ 1568585 w 7622873"/>
              <a:gd name="connsiteY293" fmla="*/ 1838497 h 3230682"/>
              <a:gd name="connsiteX294" fmla="*/ 1583417 w 7622873"/>
              <a:gd name="connsiteY294" fmla="*/ 1838497 h 3230682"/>
              <a:gd name="connsiteX295" fmla="*/ 1583417 w 7622873"/>
              <a:gd name="connsiteY295" fmla="*/ 1848482 h 3230682"/>
              <a:gd name="connsiteX296" fmla="*/ 1587125 w 7622873"/>
              <a:gd name="connsiteY296" fmla="*/ 1848482 h 3230682"/>
              <a:gd name="connsiteX297" fmla="*/ 1587125 w 7622873"/>
              <a:gd name="connsiteY297" fmla="*/ 1858467 h 3230682"/>
              <a:gd name="connsiteX298" fmla="*/ 1594702 w 7622873"/>
              <a:gd name="connsiteY298" fmla="*/ 1858467 h 3230682"/>
              <a:gd name="connsiteX299" fmla="*/ 1594702 w 7622873"/>
              <a:gd name="connsiteY299" fmla="*/ 1868293 h 3230682"/>
              <a:gd name="connsiteX300" fmla="*/ 1602117 w 7622873"/>
              <a:gd name="connsiteY300" fmla="*/ 1868293 h 3230682"/>
              <a:gd name="connsiteX301" fmla="*/ 1602117 w 7622873"/>
              <a:gd name="connsiteY301" fmla="*/ 1878278 h 3230682"/>
              <a:gd name="connsiteX302" fmla="*/ 1605825 w 7622873"/>
              <a:gd name="connsiteY302" fmla="*/ 1878278 h 3230682"/>
              <a:gd name="connsiteX303" fmla="*/ 1605825 w 7622873"/>
              <a:gd name="connsiteY303" fmla="*/ 1888263 h 3230682"/>
              <a:gd name="connsiteX304" fmla="*/ 1609533 w 7622873"/>
              <a:gd name="connsiteY304" fmla="*/ 1888263 h 3230682"/>
              <a:gd name="connsiteX305" fmla="*/ 1609533 w 7622873"/>
              <a:gd name="connsiteY305" fmla="*/ 1898248 h 3230682"/>
              <a:gd name="connsiteX306" fmla="*/ 1646773 w 7622873"/>
              <a:gd name="connsiteY306" fmla="*/ 1898248 h 3230682"/>
              <a:gd name="connsiteX307" fmla="*/ 1646773 w 7622873"/>
              <a:gd name="connsiteY307" fmla="*/ 1908074 h 3230682"/>
              <a:gd name="connsiteX308" fmla="*/ 1650481 w 7622873"/>
              <a:gd name="connsiteY308" fmla="*/ 1908074 h 3230682"/>
              <a:gd name="connsiteX309" fmla="*/ 1650481 w 7622873"/>
              <a:gd name="connsiteY309" fmla="*/ 1937871 h 3230682"/>
              <a:gd name="connsiteX310" fmla="*/ 1665473 w 7622873"/>
              <a:gd name="connsiteY310" fmla="*/ 1937871 h 3230682"/>
              <a:gd name="connsiteX311" fmla="*/ 1665473 w 7622873"/>
              <a:gd name="connsiteY311" fmla="*/ 1947855 h 3230682"/>
              <a:gd name="connsiteX312" fmla="*/ 1669181 w 7622873"/>
              <a:gd name="connsiteY312" fmla="*/ 1947855 h 3230682"/>
              <a:gd name="connsiteX313" fmla="*/ 1669181 w 7622873"/>
              <a:gd name="connsiteY313" fmla="*/ 1957840 h 3230682"/>
              <a:gd name="connsiteX314" fmla="*/ 1676597 w 7622873"/>
              <a:gd name="connsiteY314" fmla="*/ 1957840 h 3230682"/>
              <a:gd name="connsiteX315" fmla="*/ 1676597 w 7622873"/>
              <a:gd name="connsiteY315" fmla="*/ 1967825 h 3230682"/>
              <a:gd name="connsiteX316" fmla="*/ 1713837 w 7622873"/>
              <a:gd name="connsiteY316" fmla="*/ 1967825 h 3230682"/>
              <a:gd name="connsiteX317" fmla="*/ 1713837 w 7622873"/>
              <a:gd name="connsiteY317" fmla="*/ 1977652 h 3230682"/>
              <a:gd name="connsiteX318" fmla="*/ 1739953 w 7622873"/>
              <a:gd name="connsiteY318" fmla="*/ 1977652 h 3230682"/>
              <a:gd name="connsiteX319" fmla="*/ 1739953 w 7622873"/>
              <a:gd name="connsiteY319" fmla="*/ 1987637 h 3230682"/>
              <a:gd name="connsiteX320" fmla="*/ 1780901 w 7622873"/>
              <a:gd name="connsiteY320" fmla="*/ 1987637 h 3230682"/>
              <a:gd name="connsiteX321" fmla="*/ 1780901 w 7622873"/>
              <a:gd name="connsiteY321" fmla="*/ 1997622 h 3230682"/>
              <a:gd name="connsiteX322" fmla="*/ 1792185 w 7622873"/>
              <a:gd name="connsiteY322" fmla="*/ 1997622 h 3230682"/>
              <a:gd name="connsiteX323" fmla="*/ 1792185 w 7622873"/>
              <a:gd name="connsiteY323" fmla="*/ 2007448 h 3230682"/>
              <a:gd name="connsiteX324" fmla="*/ 1799601 w 7622873"/>
              <a:gd name="connsiteY324" fmla="*/ 2007448 h 3230682"/>
              <a:gd name="connsiteX325" fmla="*/ 1799601 w 7622873"/>
              <a:gd name="connsiteY325" fmla="*/ 2017433 h 3230682"/>
              <a:gd name="connsiteX326" fmla="*/ 1821848 w 7622873"/>
              <a:gd name="connsiteY326" fmla="*/ 2017433 h 3230682"/>
              <a:gd name="connsiteX327" fmla="*/ 1821848 w 7622873"/>
              <a:gd name="connsiteY327" fmla="*/ 2027418 h 3230682"/>
              <a:gd name="connsiteX328" fmla="*/ 1829425 w 7622873"/>
              <a:gd name="connsiteY328" fmla="*/ 2027418 h 3230682"/>
              <a:gd name="connsiteX329" fmla="*/ 1829425 w 7622873"/>
              <a:gd name="connsiteY329" fmla="*/ 2037403 h 3230682"/>
              <a:gd name="connsiteX330" fmla="*/ 1836841 w 7622873"/>
              <a:gd name="connsiteY330" fmla="*/ 2037403 h 3230682"/>
              <a:gd name="connsiteX331" fmla="*/ 1836841 w 7622873"/>
              <a:gd name="connsiteY331" fmla="*/ 2047229 h 3230682"/>
              <a:gd name="connsiteX332" fmla="*/ 1844257 w 7622873"/>
              <a:gd name="connsiteY332" fmla="*/ 2047229 h 3230682"/>
              <a:gd name="connsiteX333" fmla="*/ 1844257 w 7622873"/>
              <a:gd name="connsiteY333" fmla="*/ 2057214 h 3230682"/>
              <a:gd name="connsiteX334" fmla="*/ 1859249 w 7622873"/>
              <a:gd name="connsiteY334" fmla="*/ 2057214 h 3230682"/>
              <a:gd name="connsiteX335" fmla="*/ 1859249 w 7622873"/>
              <a:gd name="connsiteY335" fmla="*/ 2067199 h 3230682"/>
              <a:gd name="connsiteX336" fmla="*/ 1862957 w 7622873"/>
              <a:gd name="connsiteY336" fmla="*/ 2067199 h 3230682"/>
              <a:gd name="connsiteX337" fmla="*/ 1862957 w 7622873"/>
              <a:gd name="connsiteY337" fmla="*/ 2077026 h 3230682"/>
              <a:gd name="connsiteX338" fmla="*/ 1870373 w 7622873"/>
              <a:gd name="connsiteY338" fmla="*/ 2077026 h 3230682"/>
              <a:gd name="connsiteX339" fmla="*/ 1870373 w 7622873"/>
              <a:gd name="connsiteY339" fmla="*/ 2087011 h 3230682"/>
              <a:gd name="connsiteX340" fmla="*/ 1877789 w 7622873"/>
              <a:gd name="connsiteY340" fmla="*/ 2087011 h 3230682"/>
              <a:gd name="connsiteX341" fmla="*/ 1877789 w 7622873"/>
              <a:gd name="connsiteY341" fmla="*/ 2096996 h 3230682"/>
              <a:gd name="connsiteX342" fmla="*/ 1885204 w 7622873"/>
              <a:gd name="connsiteY342" fmla="*/ 2096996 h 3230682"/>
              <a:gd name="connsiteX343" fmla="*/ 1885204 w 7622873"/>
              <a:gd name="connsiteY343" fmla="*/ 2106981 h 3230682"/>
              <a:gd name="connsiteX344" fmla="*/ 1911321 w 7622873"/>
              <a:gd name="connsiteY344" fmla="*/ 2106981 h 3230682"/>
              <a:gd name="connsiteX345" fmla="*/ 1911321 w 7622873"/>
              <a:gd name="connsiteY345" fmla="*/ 2116807 h 3230682"/>
              <a:gd name="connsiteX346" fmla="*/ 1918736 w 7622873"/>
              <a:gd name="connsiteY346" fmla="*/ 2116807 h 3230682"/>
              <a:gd name="connsiteX347" fmla="*/ 1918736 w 7622873"/>
              <a:gd name="connsiteY347" fmla="*/ 2126792 h 3230682"/>
              <a:gd name="connsiteX348" fmla="*/ 1926313 w 7622873"/>
              <a:gd name="connsiteY348" fmla="*/ 2126792 h 3230682"/>
              <a:gd name="connsiteX349" fmla="*/ 1926313 w 7622873"/>
              <a:gd name="connsiteY349" fmla="*/ 2136777 h 3230682"/>
              <a:gd name="connsiteX350" fmla="*/ 1930021 w 7622873"/>
              <a:gd name="connsiteY350" fmla="*/ 2136777 h 3230682"/>
              <a:gd name="connsiteX351" fmla="*/ 1930021 w 7622873"/>
              <a:gd name="connsiteY351" fmla="*/ 2146603 h 3230682"/>
              <a:gd name="connsiteX352" fmla="*/ 1955976 w 7622873"/>
              <a:gd name="connsiteY352" fmla="*/ 2146603 h 3230682"/>
              <a:gd name="connsiteX353" fmla="*/ 1955976 w 7622873"/>
              <a:gd name="connsiteY353" fmla="*/ 2156588 h 3230682"/>
              <a:gd name="connsiteX354" fmla="*/ 1967261 w 7622873"/>
              <a:gd name="connsiteY354" fmla="*/ 2156588 h 3230682"/>
              <a:gd name="connsiteX355" fmla="*/ 1967261 w 7622873"/>
              <a:gd name="connsiteY355" fmla="*/ 2166573 h 3230682"/>
              <a:gd name="connsiteX356" fmla="*/ 2004501 w 7622873"/>
              <a:gd name="connsiteY356" fmla="*/ 2166573 h 3230682"/>
              <a:gd name="connsiteX357" fmla="*/ 2004501 w 7622873"/>
              <a:gd name="connsiteY357" fmla="*/ 2176558 h 3230682"/>
              <a:gd name="connsiteX358" fmla="*/ 2011916 w 7622873"/>
              <a:gd name="connsiteY358" fmla="*/ 2176558 h 3230682"/>
              <a:gd name="connsiteX359" fmla="*/ 2011916 w 7622873"/>
              <a:gd name="connsiteY359" fmla="*/ 2186385 h 3230682"/>
              <a:gd name="connsiteX360" fmla="*/ 2049156 w 7622873"/>
              <a:gd name="connsiteY360" fmla="*/ 2186385 h 3230682"/>
              <a:gd name="connsiteX361" fmla="*/ 2049156 w 7622873"/>
              <a:gd name="connsiteY361" fmla="*/ 2196370 h 3230682"/>
              <a:gd name="connsiteX362" fmla="*/ 2052864 w 7622873"/>
              <a:gd name="connsiteY362" fmla="*/ 2196370 h 3230682"/>
              <a:gd name="connsiteX363" fmla="*/ 2052864 w 7622873"/>
              <a:gd name="connsiteY363" fmla="*/ 2206354 h 3230682"/>
              <a:gd name="connsiteX364" fmla="*/ 2060441 w 7622873"/>
              <a:gd name="connsiteY364" fmla="*/ 2206354 h 3230682"/>
              <a:gd name="connsiteX365" fmla="*/ 2060441 w 7622873"/>
              <a:gd name="connsiteY365" fmla="*/ 2216181 h 3230682"/>
              <a:gd name="connsiteX366" fmla="*/ 2078980 w 7622873"/>
              <a:gd name="connsiteY366" fmla="*/ 2216181 h 3230682"/>
              <a:gd name="connsiteX367" fmla="*/ 2078980 w 7622873"/>
              <a:gd name="connsiteY367" fmla="*/ 2226166 h 3230682"/>
              <a:gd name="connsiteX368" fmla="*/ 2093973 w 7622873"/>
              <a:gd name="connsiteY368" fmla="*/ 2226166 h 3230682"/>
              <a:gd name="connsiteX369" fmla="*/ 2093973 w 7622873"/>
              <a:gd name="connsiteY369" fmla="*/ 2236151 h 3230682"/>
              <a:gd name="connsiteX370" fmla="*/ 2119928 w 7622873"/>
              <a:gd name="connsiteY370" fmla="*/ 2236151 h 3230682"/>
              <a:gd name="connsiteX371" fmla="*/ 2119928 w 7622873"/>
              <a:gd name="connsiteY371" fmla="*/ 2246136 h 3230682"/>
              <a:gd name="connsiteX372" fmla="*/ 2127505 w 7622873"/>
              <a:gd name="connsiteY372" fmla="*/ 2246136 h 3230682"/>
              <a:gd name="connsiteX373" fmla="*/ 2127505 w 7622873"/>
              <a:gd name="connsiteY373" fmla="*/ 2255962 h 3230682"/>
              <a:gd name="connsiteX374" fmla="*/ 2134920 w 7622873"/>
              <a:gd name="connsiteY374" fmla="*/ 2255962 h 3230682"/>
              <a:gd name="connsiteX375" fmla="*/ 2134920 w 7622873"/>
              <a:gd name="connsiteY375" fmla="*/ 2265947 h 3230682"/>
              <a:gd name="connsiteX376" fmla="*/ 2157168 w 7622873"/>
              <a:gd name="connsiteY376" fmla="*/ 2265947 h 3230682"/>
              <a:gd name="connsiteX377" fmla="*/ 2157168 w 7622873"/>
              <a:gd name="connsiteY377" fmla="*/ 2275932 h 3230682"/>
              <a:gd name="connsiteX378" fmla="*/ 2161037 w 7622873"/>
              <a:gd name="connsiteY378" fmla="*/ 2275932 h 3230682"/>
              <a:gd name="connsiteX379" fmla="*/ 2161037 w 7622873"/>
              <a:gd name="connsiteY379" fmla="*/ 2295744 h 3230682"/>
              <a:gd name="connsiteX380" fmla="*/ 2172160 w 7622873"/>
              <a:gd name="connsiteY380" fmla="*/ 2295744 h 3230682"/>
              <a:gd name="connsiteX381" fmla="*/ 2172160 w 7622873"/>
              <a:gd name="connsiteY381" fmla="*/ 2305728 h 3230682"/>
              <a:gd name="connsiteX382" fmla="*/ 2201984 w 7622873"/>
              <a:gd name="connsiteY382" fmla="*/ 2305728 h 3230682"/>
              <a:gd name="connsiteX383" fmla="*/ 2201984 w 7622873"/>
              <a:gd name="connsiteY383" fmla="*/ 2315713 h 3230682"/>
              <a:gd name="connsiteX384" fmla="*/ 2205692 w 7622873"/>
              <a:gd name="connsiteY384" fmla="*/ 2315713 h 3230682"/>
              <a:gd name="connsiteX385" fmla="*/ 2205692 w 7622873"/>
              <a:gd name="connsiteY385" fmla="*/ 2325540 h 3230682"/>
              <a:gd name="connsiteX386" fmla="*/ 2216816 w 7622873"/>
              <a:gd name="connsiteY386" fmla="*/ 2325540 h 3230682"/>
              <a:gd name="connsiteX387" fmla="*/ 2216816 w 7622873"/>
              <a:gd name="connsiteY387" fmla="*/ 2335525 h 3230682"/>
              <a:gd name="connsiteX388" fmla="*/ 2220524 w 7622873"/>
              <a:gd name="connsiteY388" fmla="*/ 2335525 h 3230682"/>
              <a:gd name="connsiteX389" fmla="*/ 2220524 w 7622873"/>
              <a:gd name="connsiteY389" fmla="*/ 2345510 h 3230682"/>
              <a:gd name="connsiteX390" fmla="*/ 2224232 w 7622873"/>
              <a:gd name="connsiteY390" fmla="*/ 2345510 h 3230682"/>
              <a:gd name="connsiteX391" fmla="*/ 2224232 w 7622873"/>
              <a:gd name="connsiteY391" fmla="*/ 2355495 h 3230682"/>
              <a:gd name="connsiteX392" fmla="*/ 2254056 w 7622873"/>
              <a:gd name="connsiteY392" fmla="*/ 2355495 h 3230682"/>
              <a:gd name="connsiteX393" fmla="*/ 2254056 w 7622873"/>
              <a:gd name="connsiteY393" fmla="*/ 2365321 h 3230682"/>
              <a:gd name="connsiteX394" fmla="*/ 2257764 w 7622873"/>
              <a:gd name="connsiteY394" fmla="*/ 2365321 h 3230682"/>
              <a:gd name="connsiteX395" fmla="*/ 2257764 w 7622873"/>
              <a:gd name="connsiteY395" fmla="*/ 2375306 h 3230682"/>
              <a:gd name="connsiteX396" fmla="*/ 2261633 w 7622873"/>
              <a:gd name="connsiteY396" fmla="*/ 2375306 h 3230682"/>
              <a:gd name="connsiteX397" fmla="*/ 2261633 w 7622873"/>
              <a:gd name="connsiteY397" fmla="*/ 2385291 h 3230682"/>
              <a:gd name="connsiteX398" fmla="*/ 2272756 w 7622873"/>
              <a:gd name="connsiteY398" fmla="*/ 2385291 h 3230682"/>
              <a:gd name="connsiteX399" fmla="*/ 2272756 w 7622873"/>
              <a:gd name="connsiteY399" fmla="*/ 2395117 h 3230682"/>
              <a:gd name="connsiteX400" fmla="*/ 2280172 w 7622873"/>
              <a:gd name="connsiteY400" fmla="*/ 2395117 h 3230682"/>
              <a:gd name="connsiteX401" fmla="*/ 2280172 w 7622873"/>
              <a:gd name="connsiteY401" fmla="*/ 2405102 h 3230682"/>
              <a:gd name="connsiteX402" fmla="*/ 2283880 w 7622873"/>
              <a:gd name="connsiteY402" fmla="*/ 2405102 h 3230682"/>
              <a:gd name="connsiteX403" fmla="*/ 2283880 w 7622873"/>
              <a:gd name="connsiteY403" fmla="*/ 2415087 h 3230682"/>
              <a:gd name="connsiteX404" fmla="*/ 2306288 w 7622873"/>
              <a:gd name="connsiteY404" fmla="*/ 2415087 h 3230682"/>
              <a:gd name="connsiteX405" fmla="*/ 2306288 w 7622873"/>
              <a:gd name="connsiteY405" fmla="*/ 2425072 h 3230682"/>
              <a:gd name="connsiteX406" fmla="*/ 2324827 w 7622873"/>
              <a:gd name="connsiteY406" fmla="*/ 2425072 h 3230682"/>
              <a:gd name="connsiteX407" fmla="*/ 2324827 w 7622873"/>
              <a:gd name="connsiteY407" fmla="*/ 2434899 h 3230682"/>
              <a:gd name="connsiteX408" fmla="*/ 2369644 w 7622873"/>
              <a:gd name="connsiteY408" fmla="*/ 2434899 h 3230682"/>
              <a:gd name="connsiteX409" fmla="*/ 2369644 w 7622873"/>
              <a:gd name="connsiteY409" fmla="*/ 2444884 h 3230682"/>
              <a:gd name="connsiteX410" fmla="*/ 2391891 w 7622873"/>
              <a:gd name="connsiteY410" fmla="*/ 2444884 h 3230682"/>
              <a:gd name="connsiteX411" fmla="*/ 2391891 w 7622873"/>
              <a:gd name="connsiteY411" fmla="*/ 2464695 h 3230682"/>
              <a:gd name="connsiteX412" fmla="*/ 2403176 w 7622873"/>
              <a:gd name="connsiteY412" fmla="*/ 2464695 h 3230682"/>
              <a:gd name="connsiteX413" fmla="*/ 2403176 w 7622873"/>
              <a:gd name="connsiteY413" fmla="*/ 2474680 h 3230682"/>
              <a:gd name="connsiteX414" fmla="*/ 2473948 w 7622873"/>
              <a:gd name="connsiteY414" fmla="*/ 2474680 h 3230682"/>
              <a:gd name="connsiteX415" fmla="*/ 2473948 w 7622873"/>
              <a:gd name="connsiteY415" fmla="*/ 2484665 h 3230682"/>
              <a:gd name="connsiteX416" fmla="*/ 2511188 w 7622873"/>
              <a:gd name="connsiteY416" fmla="*/ 2484665 h 3230682"/>
              <a:gd name="connsiteX417" fmla="*/ 2511188 w 7622873"/>
              <a:gd name="connsiteY417" fmla="*/ 2494650 h 3230682"/>
              <a:gd name="connsiteX418" fmla="*/ 2518603 w 7622873"/>
              <a:gd name="connsiteY418" fmla="*/ 2494650 h 3230682"/>
              <a:gd name="connsiteX419" fmla="*/ 2518603 w 7622873"/>
              <a:gd name="connsiteY419" fmla="*/ 2514461 h 3230682"/>
              <a:gd name="connsiteX420" fmla="*/ 2529888 w 7622873"/>
              <a:gd name="connsiteY420" fmla="*/ 2514461 h 3230682"/>
              <a:gd name="connsiteX421" fmla="*/ 2529888 w 7622873"/>
              <a:gd name="connsiteY421" fmla="*/ 2524446 h 3230682"/>
              <a:gd name="connsiteX422" fmla="*/ 2552135 w 7622873"/>
              <a:gd name="connsiteY422" fmla="*/ 2524446 h 3230682"/>
              <a:gd name="connsiteX423" fmla="*/ 2552135 w 7622873"/>
              <a:gd name="connsiteY423" fmla="*/ 2534273 h 3230682"/>
              <a:gd name="connsiteX424" fmla="*/ 2585667 w 7622873"/>
              <a:gd name="connsiteY424" fmla="*/ 2534273 h 3230682"/>
              <a:gd name="connsiteX425" fmla="*/ 2585667 w 7622873"/>
              <a:gd name="connsiteY425" fmla="*/ 2544258 h 3230682"/>
              <a:gd name="connsiteX426" fmla="*/ 2615491 w 7622873"/>
              <a:gd name="connsiteY426" fmla="*/ 2544258 h 3230682"/>
              <a:gd name="connsiteX427" fmla="*/ 2615491 w 7622873"/>
              <a:gd name="connsiteY427" fmla="*/ 2554243 h 3230682"/>
              <a:gd name="connsiteX428" fmla="*/ 2634192 w 7622873"/>
              <a:gd name="connsiteY428" fmla="*/ 2554243 h 3230682"/>
              <a:gd name="connsiteX429" fmla="*/ 2634192 w 7622873"/>
              <a:gd name="connsiteY429" fmla="*/ 2564227 h 3230682"/>
              <a:gd name="connsiteX430" fmla="*/ 2678847 w 7622873"/>
              <a:gd name="connsiteY430" fmla="*/ 2564227 h 3230682"/>
              <a:gd name="connsiteX431" fmla="*/ 2678847 w 7622873"/>
              <a:gd name="connsiteY431" fmla="*/ 2574054 h 3230682"/>
              <a:gd name="connsiteX432" fmla="*/ 2708671 w 7622873"/>
              <a:gd name="connsiteY432" fmla="*/ 2574054 h 3230682"/>
              <a:gd name="connsiteX433" fmla="*/ 2712379 w 7622873"/>
              <a:gd name="connsiteY433" fmla="*/ 2574054 h 3230682"/>
              <a:gd name="connsiteX434" fmla="*/ 2712379 w 7622873"/>
              <a:gd name="connsiteY434" fmla="*/ 2584197 h 3230682"/>
              <a:gd name="connsiteX435" fmla="*/ 2716087 w 7622873"/>
              <a:gd name="connsiteY435" fmla="*/ 2584197 h 3230682"/>
              <a:gd name="connsiteX436" fmla="*/ 2719795 w 7622873"/>
              <a:gd name="connsiteY436" fmla="*/ 2584197 h 3230682"/>
              <a:gd name="connsiteX437" fmla="*/ 2719795 w 7622873"/>
              <a:gd name="connsiteY437" fmla="*/ 2594341 h 3230682"/>
              <a:gd name="connsiteX438" fmla="*/ 2745911 w 7622873"/>
              <a:gd name="connsiteY438" fmla="*/ 2594341 h 3230682"/>
              <a:gd name="connsiteX439" fmla="*/ 2745911 w 7622873"/>
              <a:gd name="connsiteY439" fmla="*/ 2604484 h 3230682"/>
              <a:gd name="connsiteX440" fmla="*/ 2783151 w 7622873"/>
              <a:gd name="connsiteY440" fmla="*/ 2604484 h 3230682"/>
              <a:gd name="connsiteX441" fmla="*/ 2783151 w 7622873"/>
              <a:gd name="connsiteY441" fmla="*/ 2614786 h 3230682"/>
              <a:gd name="connsiteX442" fmla="*/ 2809267 w 7622873"/>
              <a:gd name="connsiteY442" fmla="*/ 2614786 h 3230682"/>
              <a:gd name="connsiteX443" fmla="*/ 2809267 w 7622873"/>
              <a:gd name="connsiteY443" fmla="*/ 2624929 h 3230682"/>
              <a:gd name="connsiteX444" fmla="*/ 2831675 w 7622873"/>
              <a:gd name="connsiteY444" fmla="*/ 2624929 h 3230682"/>
              <a:gd name="connsiteX445" fmla="*/ 2831675 w 7622873"/>
              <a:gd name="connsiteY445" fmla="*/ 2635073 h 3230682"/>
              <a:gd name="connsiteX446" fmla="*/ 2846507 w 7622873"/>
              <a:gd name="connsiteY446" fmla="*/ 2635073 h 3230682"/>
              <a:gd name="connsiteX447" fmla="*/ 2846507 w 7622873"/>
              <a:gd name="connsiteY447" fmla="*/ 2645375 h 3230682"/>
              <a:gd name="connsiteX448" fmla="*/ 2939687 w 7622873"/>
              <a:gd name="connsiteY448" fmla="*/ 2645375 h 3230682"/>
              <a:gd name="connsiteX449" fmla="*/ 2939687 w 7622873"/>
              <a:gd name="connsiteY449" fmla="*/ 2655518 h 3230682"/>
              <a:gd name="connsiteX450" fmla="*/ 3036575 w 7622873"/>
              <a:gd name="connsiteY450" fmla="*/ 2655518 h 3230682"/>
              <a:gd name="connsiteX451" fmla="*/ 3036575 w 7622873"/>
              <a:gd name="connsiteY451" fmla="*/ 2665662 h 3230682"/>
              <a:gd name="connsiteX452" fmla="*/ 3040283 w 7622873"/>
              <a:gd name="connsiteY452" fmla="*/ 2665662 h 3230682"/>
              <a:gd name="connsiteX453" fmla="*/ 3040283 w 7622873"/>
              <a:gd name="connsiteY453" fmla="*/ 2675964 h 3230682"/>
              <a:gd name="connsiteX454" fmla="*/ 3073815 w 7622873"/>
              <a:gd name="connsiteY454" fmla="*/ 2675964 h 3230682"/>
              <a:gd name="connsiteX455" fmla="*/ 3073815 w 7622873"/>
              <a:gd name="connsiteY455" fmla="*/ 2686107 h 3230682"/>
              <a:gd name="connsiteX456" fmla="*/ 3088646 w 7622873"/>
              <a:gd name="connsiteY456" fmla="*/ 2686107 h 3230682"/>
              <a:gd name="connsiteX457" fmla="*/ 3088646 w 7622873"/>
              <a:gd name="connsiteY457" fmla="*/ 2696250 h 3230682"/>
              <a:gd name="connsiteX458" fmla="*/ 3092354 w 7622873"/>
              <a:gd name="connsiteY458" fmla="*/ 2696250 h 3230682"/>
              <a:gd name="connsiteX459" fmla="*/ 3092354 w 7622873"/>
              <a:gd name="connsiteY459" fmla="*/ 2706553 h 3230682"/>
              <a:gd name="connsiteX460" fmla="*/ 3129594 w 7622873"/>
              <a:gd name="connsiteY460" fmla="*/ 2706553 h 3230682"/>
              <a:gd name="connsiteX461" fmla="*/ 3129594 w 7622873"/>
              <a:gd name="connsiteY461" fmla="*/ 2716696 h 3230682"/>
              <a:gd name="connsiteX462" fmla="*/ 3204235 w 7622873"/>
              <a:gd name="connsiteY462" fmla="*/ 2716696 h 3230682"/>
              <a:gd name="connsiteX463" fmla="*/ 3204235 w 7622873"/>
              <a:gd name="connsiteY463" fmla="*/ 2726839 h 3230682"/>
              <a:gd name="connsiteX464" fmla="*/ 3207943 w 7622873"/>
              <a:gd name="connsiteY464" fmla="*/ 2726839 h 3230682"/>
              <a:gd name="connsiteX465" fmla="*/ 3207943 w 7622873"/>
              <a:gd name="connsiteY465" fmla="*/ 2737141 h 3230682"/>
              <a:gd name="connsiteX466" fmla="*/ 3211651 w 7622873"/>
              <a:gd name="connsiteY466" fmla="*/ 2737141 h 3230682"/>
              <a:gd name="connsiteX467" fmla="*/ 3211651 w 7622873"/>
              <a:gd name="connsiteY467" fmla="*/ 2747285 h 3230682"/>
              <a:gd name="connsiteX468" fmla="*/ 3275006 w 7622873"/>
              <a:gd name="connsiteY468" fmla="*/ 2747285 h 3230682"/>
              <a:gd name="connsiteX469" fmla="*/ 3275006 w 7622873"/>
              <a:gd name="connsiteY469" fmla="*/ 2757428 h 3230682"/>
              <a:gd name="connsiteX470" fmla="*/ 3371895 w 7622873"/>
              <a:gd name="connsiteY470" fmla="*/ 2757428 h 3230682"/>
              <a:gd name="connsiteX471" fmla="*/ 3371895 w 7622873"/>
              <a:gd name="connsiteY471" fmla="*/ 2767571 h 3230682"/>
              <a:gd name="connsiteX472" fmla="*/ 3412842 w 7622873"/>
              <a:gd name="connsiteY472" fmla="*/ 2767571 h 3230682"/>
              <a:gd name="connsiteX473" fmla="*/ 3412842 w 7622873"/>
              <a:gd name="connsiteY473" fmla="*/ 2777873 h 3230682"/>
              <a:gd name="connsiteX474" fmla="*/ 3468621 w 7622873"/>
              <a:gd name="connsiteY474" fmla="*/ 2777873 h 3230682"/>
              <a:gd name="connsiteX475" fmla="*/ 3468621 w 7622873"/>
              <a:gd name="connsiteY475" fmla="*/ 2788017 h 3230682"/>
              <a:gd name="connsiteX476" fmla="*/ 3472490 w 7622873"/>
              <a:gd name="connsiteY476" fmla="*/ 2788017 h 3230682"/>
              <a:gd name="connsiteX477" fmla="*/ 3487322 w 7622873"/>
              <a:gd name="connsiteY477" fmla="*/ 2788017 h 3230682"/>
              <a:gd name="connsiteX478" fmla="*/ 3487322 w 7622873"/>
              <a:gd name="connsiteY478" fmla="*/ 2798477 h 3230682"/>
              <a:gd name="connsiteX479" fmla="*/ 3654981 w 7622873"/>
              <a:gd name="connsiteY479" fmla="*/ 2798477 h 3230682"/>
              <a:gd name="connsiteX480" fmla="*/ 3688513 w 7622873"/>
              <a:gd name="connsiteY480" fmla="*/ 2798477 h 3230682"/>
              <a:gd name="connsiteX481" fmla="*/ 3688513 w 7622873"/>
              <a:gd name="connsiteY481" fmla="*/ 2808938 h 3230682"/>
              <a:gd name="connsiteX482" fmla="*/ 3707214 w 7622873"/>
              <a:gd name="connsiteY482" fmla="*/ 2808938 h 3230682"/>
              <a:gd name="connsiteX483" fmla="*/ 3707214 w 7622873"/>
              <a:gd name="connsiteY483" fmla="*/ 2819556 h 3230682"/>
              <a:gd name="connsiteX484" fmla="*/ 3736877 w 7622873"/>
              <a:gd name="connsiteY484" fmla="*/ 2819556 h 3230682"/>
              <a:gd name="connsiteX485" fmla="*/ 3736877 w 7622873"/>
              <a:gd name="connsiteY485" fmla="*/ 2830017 h 3230682"/>
              <a:gd name="connsiteX486" fmla="*/ 3807810 w 7622873"/>
              <a:gd name="connsiteY486" fmla="*/ 2830017 h 3230682"/>
              <a:gd name="connsiteX487" fmla="*/ 3807810 w 7622873"/>
              <a:gd name="connsiteY487" fmla="*/ 2840636 h 3230682"/>
              <a:gd name="connsiteX488" fmla="*/ 3826349 w 7622873"/>
              <a:gd name="connsiteY488" fmla="*/ 2840636 h 3230682"/>
              <a:gd name="connsiteX489" fmla="*/ 3826349 w 7622873"/>
              <a:gd name="connsiteY489" fmla="*/ 2851255 h 3230682"/>
              <a:gd name="connsiteX490" fmla="*/ 3837472 w 7622873"/>
              <a:gd name="connsiteY490" fmla="*/ 2851255 h 3230682"/>
              <a:gd name="connsiteX491" fmla="*/ 3837472 w 7622873"/>
              <a:gd name="connsiteY491" fmla="*/ 2861715 h 3230682"/>
              <a:gd name="connsiteX492" fmla="*/ 3848757 w 7622873"/>
              <a:gd name="connsiteY492" fmla="*/ 2861715 h 3230682"/>
              <a:gd name="connsiteX493" fmla="*/ 3848757 w 7622873"/>
              <a:gd name="connsiteY493" fmla="*/ 2872334 h 3230682"/>
              <a:gd name="connsiteX494" fmla="*/ 4120721 w 7622873"/>
              <a:gd name="connsiteY494" fmla="*/ 2872334 h 3230682"/>
              <a:gd name="connsiteX495" fmla="*/ 4120721 w 7622873"/>
              <a:gd name="connsiteY495" fmla="*/ 2882953 h 3230682"/>
              <a:gd name="connsiteX496" fmla="*/ 4243725 w 7622873"/>
              <a:gd name="connsiteY496" fmla="*/ 2882953 h 3230682"/>
              <a:gd name="connsiteX497" fmla="*/ 4243725 w 7622873"/>
              <a:gd name="connsiteY497" fmla="*/ 2893413 h 3230682"/>
              <a:gd name="connsiteX498" fmla="*/ 4385269 w 7622873"/>
              <a:gd name="connsiteY498" fmla="*/ 2893413 h 3230682"/>
              <a:gd name="connsiteX499" fmla="*/ 4385269 w 7622873"/>
              <a:gd name="connsiteY499" fmla="*/ 2904032 h 3230682"/>
              <a:gd name="connsiteX500" fmla="*/ 4411385 w 7622873"/>
              <a:gd name="connsiteY500" fmla="*/ 2904032 h 3230682"/>
              <a:gd name="connsiteX501" fmla="*/ 4411385 w 7622873"/>
              <a:gd name="connsiteY501" fmla="*/ 2914651 h 3230682"/>
              <a:gd name="connsiteX502" fmla="*/ 4515688 w 7622873"/>
              <a:gd name="connsiteY502" fmla="*/ 2914651 h 3230682"/>
              <a:gd name="connsiteX503" fmla="*/ 4605000 w 7622873"/>
              <a:gd name="connsiteY503" fmla="*/ 2914651 h 3230682"/>
              <a:gd name="connsiteX504" fmla="*/ 4605000 w 7622873"/>
              <a:gd name="connsiteY504" fmla="*/ 2925429 h 3230682"/>
              <a:gd name="connsiteX505" fmla="*/ 4612576 w 7622873"/>
              <a:gd name="connsiteY505" fmla="*/ 2925429 h 3230682"/>
              <a:gd name="connsiteX506" fmla="*/ 4612576 w 7622873"/>
              <a:gd name="connsiteY506" fmla="*/ 2946983 h 3230682"/>
              <a:gd name="connsiteX507" fmla="*/ 4687056 w 7622873"/>
              <a:gd name="connsiteY507" fmla="*/ 2946983 h 3230682"/>
              <a:gd name="connsiteX508" fmla="*/ 4687056 w 7622873"/>
              <a:gd name="connsiteY508" fmla="*/ 2957761 h 3230682"/>
              <a:gd name="connsiteX509" fmla="*/ 4895663 w 7622873"/>
              <a:gd name="connsiteY509" fmla="*/ 2957761 h 3230682"/>
              <a:gd name="connsiteX510" fmla="*/ 4895663 w 7622873"/>
              <a:gd name="connsiteY510" fmla="*/ 2968538 h 3230682"/>
              <a:gd name="connsiteX511" fmla="*/ 5257099 w 7622873"/>
              <a:gd name="connsiteY511" fmla="*/ 2968538 h 3230682"/>
              <a:gd name="connsiteX512" fmla="*/ 5257099 w 7622873"/>
              <a:gd name="connsiteY512" fmla="*/ 2979474 h 3230682"/>
              <a:gd name="connsiteX513" fmla="*/ 5350279 w 7622873"/>
              <a:gd name="connsiteY513" fmla="*/ 2979474 h 3230682"/>
              <a:gd name="connsiteX514" fmla="*/ 5596126 w 7622873"/>
              <a:gd name="connsiteY514" fmla="*/ 2979474 h 3230682"/>
              <a:gd name="connsiteX515" fmla="*/ 5596126 w 7622873"/>
              <a:gd name="connsiteY515" fmla="*/ 2990569 h 3230682"/>
              <a:gd name="connsiteX516" fmla="*/ 5771202 w 7622873"/>
              <a:gd name="connsiteY516" fmla="*/ 2990569 h 3230682"/>
              <a:gd name="connsiteX517" fmla="*/ 5797318 w 7622873"/>
              <a:gd name="connsiteY517" fmla="*/ 2990569 h 3230682"/>
              <a:gd name="connsiteX518" fmla="*/ 5797318 w 7622873"/>
              <a:gd name="connsiteY518" fmla="*/ 3001980 h 3230682"/>
              <a:gd name="connsiteX519" fmla="*/ 5827142 w 7622873"/>
              <a:gd name="connsiteY519" fmla="*/ 3001980 h 3230682"/>
              <a:gd name="connsiteX520" fmla="*/ 5931446 w 7622873"/>
              <a:gd name="connsiteY520" fmla="*/ 3001980 h 3230682"/>
              <a:gd name="connsiteX521" fmla="*/ 5938861 w 7622873"/>
              <a:gd name="connsiteY521" fmla="*/ 3001980 h 3230682"/>
              <a:gd name="connsiteX522" fmla="*/ 5987225 w 7622873"/>
              <a:gd name="connsiteY522" fmla="*/ 3001980 h 3230682"/>
              <a:gd name="connsiteX523" fmla="*/ 6039457 w 7622873"/>
              <a:gd name="connsiteY523" fmla="*/ 3001980 h 3230682"/>
              <a:gd name="connsiteX524" fmla="*/ 6095397 w 7622873"/>
              <a:gd name="connsiteY524" fmla="*/ 3001980 h 3230682"/>
              <a:gd name="connsiteX525" fmla="*/ 6110229 w 7622873"/>
              <a:gd name="connsiteY525" fmla="*/ 3001980 h 3230682"/>
              <a:gd name="connsiteX526" fmla="*/ 6110229 w 7622873"/>
              <a:gd name="connsiteY526" fmla="*/ 3015927 h 3230682"/>
              <a:gd name="connsiteX527" fmla="*/ 6136345 w 7622873"/>
              <a:gd name="connsiteY527" fmla="*/ 3015927 h 3230682"/>
              <a:gd name="connsiteX528" fmla="*/ 6136345 w 7622873"/>
              <a:gd name="connsiteY528" fmla="*/ 3029874 h 3230682"/>
              <a:gd name="connsiteX529" fmla="*/ 6221948 w 7622873"/>
              <a:gd name="connsiteY529" fmla="*/ 3029874 h 3230682"/>
              <a:gd name="connsiteX530" fmla="*/ 6296589 w 7622873"/>
              <a:gd name="connsiteY530" fmla="*/ 3029874 h 3230682"/>
              <a:gd name="connsiteX531" fmla="*/ 6296589 w 7622873"/>
              <a:gd name="connsiteY531" fmla="*/ 3044455 h 3230682"/>
              <a:gd name="connsiteX532" fmla="*/ 6348660 w 7622873"/>
              <a:gd name="connsiteY532" fmla="*/ 3044455 h 3230682"/>
              <a:gd name="connsiteX533" fmla="*/ 6423140 w 7622873"/>
              <a:gd name="connsiteY533" fmla="*/ 3044455 h 3230682"/>
              <a:gd name="connsiteX534" fmla="*/ 6423140 w 7622873"/>
              <a:gd name="connsiteY534" fmla="*/ 3059671 h 3230682"/>
              <a:gd name="connsiteX535" fmla="*/ 6456672 w 7622873"/>
              <a:gd name="connsiteY535" fmla="*/ 3059671 h 3230682"/>
              <a:gd name="connsiteX536" fmla="*/ 6505196 w 7622873"/>
              <a:gd name="connsiteY536" fmla="*/ 3059671 h 3230682"/>
              <a:gd name="connsiteX537" fmla="*/ 6527604 w 7622873"/>
              <a:gd name="connsiteY537" fmla="*/ 3059671 h 3230682"/>
              <a:gd name="connsiteX538" fmla="*/ 6598376 w 7622873"/>
              <a:gd name="connsiteY538" fmla="*/ 3059671 h 3230682"/>
              <a:gd name="connsiteX539" fmla="*/ 6598376 w 7622873"/>
              <a:gd name="connsiteY539" fmla="*/ 3077422 h 3230682"/>
              <a:gd name="connsiteX540" fmla="*/ 6654155 w 7622873"/>
              <a:gd name="connsiteY540" fmla="*/ 3077422 h 3230682"/>
              <a:gd name="connsiteX541" fmla="*/ 6736212 w 7622873"/>
              <a:gd name="connsiteY541" fmla="*/ 3077422 h 3230682"/>
              <a:gd name="connsiteX542" fmla="*/ 6743628 w 7622873"/>
              <a:gd name="connsiteY542" fmla="*/ 3077422 h 3230682"/>
              <a:gd name="connsiteX543" fmla="*/ 6840516 w 7622873"/>
              <a:gd name="connsiteY543" fmla="*/ 3077422 h 3230682"/>
              <a:gd name="connsiteX544" fmla="*/ 6855347 w 7622873"/>
              <a:gd name="connsiteY544" fmla="*/ 3077422 h 3230682"/>
              <a:gd name="connsiteX545" fmla="*/ 6855347 w 7622873"/>
              <a:gd name="connsiteY545" fmla="*/ 3100720 h 3230682"/>
              <a:gd name="connsiteX546" fmla="*/ 6866632 w 7622873"/>
              <a:gd name="connsiteY546" fmla="*/ 3100720 h 3230682"/>
              <a:gd name="connsiteX547" fmla="*/ 7034292 w 7622873"/>
              <a:gd name="connsiteY547" fmla="*/ 3100720 h 3230682"/>
              <a:gd name="connsiteX548" fmla="*/ 7123602 w 7622873"/>
              <a:gd name="connsiteY548" fmla="*/ 3100720 h 3230682"/>
              <a:gd name="connsiteX549" fmla="*/ 7131179 w 7622873"/>
              <a:gd name="connsiteY549" fmla="*/ 3100720 h 3230682"/>
              <a:gd name="connsiteX550" fmla="*/ 7213075 w 7622873"/>
              <a:gd name="connsiteY550" fmla="*/ 3100720 h 3230682"/>
              <a:gd name="connsiteX551" fmla="*/ 7280139 w 7622873"/>
              <a:gd name="connsiteY551" fmla="*/ 3100720 h 3230682"/>
              <a:gd name="connsiteX552" fmla="*/ 7317379 w 7622873"/>
              <a:gd name="connsiteY552" fmla="*/ 3100720 h 3230682"/>
              <a:gd name="connsiteX553" fmla="*/ 7421682 w 7622873"/>
              <a:gd name="connsiteY553" fmla="*/ 3100720 h 3230682"/>
              <a:gd name="connsiteX554" fmla="*/ 7421682 w 7622873"/>
              <a:gd name="connsiteY554" fmla="*/ 3156350 h 3230682"/>
              <a:gd name="connsiteX555" fmla="*/ 7500031 w 7622873"/>
              <a:gd name="connsiteY555" fmla="*/ 3156350 h 3230682"/>
              <a:gd name="connsiteX556" fmla="*/ 7544686 w 7622873"/>
              <a:gd name="connsiteY556" fmla="*/ 3156350 h 3230682"/>
              <a:gd name="connsiteX557" fmla="*/ 7544686 w 7622873"/>
              <a:gd name="connsiteY557" fmla="*/ 3230682 h 3230682"/>
              <a:gd name="connsiteX558" fmla="*/ 7578218 w 7622873"/>
              <a:gd name="connsiteY558" fmla="*/ 3230682 h 3230682"/>
              <a:gd name="connsiteX559" fmla="*/ 7622874 w 7622873"/>
              <a:gd name="connsiteY559" fmla="*/ 3230682 h 323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Lst>
            <a:rect l="l" t="t" r="r" b="b"/>
            <a:pathLst>
              <a:path w="7622873" h="3230682">
                <a:moveTo>
                  <a:pt x="0" y="0"/>
                </a:moveTo>
                <a:lnTo>
                  <a:pt x="14993" y="0"/>
                </a:lnTo>
                <a:lnTo>
                  <a:pt x="14993" y="9985"/>
                </a:lnTo>
                <a:lnTo>
                  <a:pt x="22408" y="9985"/>
                </a:lnTo>
                <a:lnTo>
                  <a:pt x="22408" y="19811"/>
                </a:lnTo>
                <a:lnTo>
                  <a:pt x="44817" y="19811"/>
                </a:lnTo>
                <a:lnTo>
                  <a:pt x="44817" y="29796"/>
                </a:lnTo>
                <a:lnTo>
                  <a:pt x="74480" y="29796"/>
                </a:lnTo>
                <a:lnTo>
                  <a:pt x="74480" y="39781"/>
                </a:lnTo>
                <a:lnTo>
                  <a:pt x="96888" y="39781"/>
                </a:lnTo>
                <a:lnTo>
                  <a:pt x="96888" y="49608"/>
                </a:lnTo>
                <a:lnTo>
                  <a:pt x="100596" y="49608"/>
                </a:lnTo>
                <a:lnTo>
                  <a:pt x="100596" y="69419"/>
                </a:lnTo>
                <a:lnTo>
                  <a:pt x="111881" y="69419"/>
                </a:lnTo>
                <a:lnTo>
                  <a:pt x="111881" y="89230"/>
                </a:lnTo>
                <a:lnTo>
                  <a:pt x="130420" y="89230"/>
                </a:lnTo>
                <a:lnTo>
                  <a:pt x="130420" y="99215"/>
                </a:lnTo>
                <a:lnTo>
                  <a:pt x="152828" y="99215"/>
                </a:lnTo>
                <a:lnTo>
                  <a:pt x="152828" y="109042"/>
                </a:lnTo>
                <a:lnTo>
                  <a:pt x="156536" y="109042"/>
                </a:lnTo>
                <a:lnTo>
                  <a:pt x="156536" y="119027"/>
                </a:lnTo>
                <a:lnTo>
                  <a:pt x="160244" y="119027"/>
                </a:lnTo>
                <a:lnTo>
                  <a:pt x="160244" y="128853"/>
                </a:lnTo>
                <a:lnTo>
                  <a:pt x="190068" y="128853"/>
                </a:lnTo>
                <a:lnTo>
                  <a:pt x="190068" y="148665"/>
                </a:lnTo>
                <a:lnTo>
                  <a:pt x="193776" y="148665"/>
                </a:lnTo>
                <a:lnTo>
                  <a:pt x="227308" y="148665"/>
                </a:lnTo>
                <a:lnTo>
                  <a:pt x="227308" y="168635"/>
                </a:lnTo>
                <a:lnTo>
                  <a:pt x="231016" y="168635"/>
                </a:lnTo>
                <a:lnTo>
                  <a:pt x="231016" y="198431"/>
                </a:lnTo>
                <a:lnTo>
                  <a:pt x="234724" y="198431"/>
                </a:lnTo>
                <a:lnTo>
                  <a:pt x="234724" y="208416"/>
                </a:lnTo>
                <a:lnTo>
                  <a:pt x="242139" y="208416"/>
                </a:lnTo>
                <a:lnTo>
                  <a:pt x="242139" y="228227"/>
                </a:lnTo>
                <a:lnTo>
                  <a:pt x="246008" y="228227"/>
                </a:lnTo>
                <a:lnTo>
                  <a:pt x="246008" y="238212"/>
                </a:lnTo>
                <a:lnTo>
                  <a:pt x="249716" y="238212"/>
                </a:lnTo>
                <a:lnTo>
                  <a:pt x="249716" y="258024"/>
                </a:lnTo>
                <a:lnTo>
                  <a:pt x="257132" y="258024"/>
                </a:lnTo>
                <a:lnTo>
                  <a:pt x="257132" y="268008"/>
                </a:lnTo>
                <a:lnTo>
                  <a:pt x="286956" y="268008"/>
                </a:lnTo>
                <a:lnTo>
                  <a:pt x="286956" y="277993"/>
                </a:lnTo>
                <a:lnTo>
                  <a:pt x="298080" y="277993"/>
                </a:lnTo>
                <a:lnTo>
                  <a:pt x="298080" y="287820"/>
                </a:lnTo>
                <a:lnTo>
                  <a:pt x="320488" y="287820"/>
                </a:lnTo>
                <a:lnTo>
                  <a:pt x="320488" y="297805"/>
                </a:lnTo>
                <a:lnTo>
                  <a:pt x="342735" y="297805"/>
                </a:lnTo>
                <a:lnTo>
                  <a:pt x="342735" y="307790"/>
                </a:lnTo>
                <a:lnTo>
                  <a:pt x="350312" y="307790"/>
                </a:lnTo>
                <a:lnTo>
                  <a:pt x="350312" y="317775"/>
                </a:lnTo>
                <a:lnTo>
                  <a:pt x="354020" y="317775"/>
                </a:lnTo>
                <a:lnTo>
                  <a:pt x="354020" y="327601"/>
                </a:lnTo>
                <a:lnTo>
                  <a:pt x="368851" y="327601"/>
                </a:lnTo>
                <a:lnTo>
                  <a:pt x="368851" y="347571"/>
                </a:lnTo>
                <a:lnTo>
                  <a:pt x="376267" y="347571"/>
                </a:lnTo>
                <a:lnTo>
                  <a:pt x="376267" y="367382"/>
                </a:lnTo>
                <a:lnTo>
                  <a:pt x="380136" y="367382"/>
                </a:lnTo>
                <a:lnTo>
                  <a:pt x="380136" y="387352"/>
                </a:lnTo>
                <a:lnTo>
                  <a:pt x="387552" y="387352"/>
                </a:lnTo>
                <a:lnTo>
                  <a:pt x="387552" y="397179"/>
                </a:lnTo>
                <a:lnTo>
                  <a:pt x="402383" y="397179"/>
                </a:lnTo>
                <a:lnTo>
                  <a:pt x="402383" y="407164"/>
                </a:lnTo>
                <a:lnTo>
                  <a:pt x="406091" y="407164"/>
                </a:lnTo>
                <a:lnTo>
                  <a:pt x="406091" y="417149"/>
                </a:lnTo>
                <a:lnTo>
                  <a:pt x="421084" y="417149"/>
                </a:lnTo>
                <a:lnTo>
                  <a:pt x="421084" y="426975"/>
                </a:lnTo>
                <a:lnTo>
                  <a:pt x="432207" y="426975"/>
                </a:lnTo>
                <a:lnTo>
                  <a:pt x="432207" y="436960"/>
                </a:lnTo>
                <a:lnTo>
                  <a:pt x="450908" y="436960"/>
                </a:lnTo>
                <a:lnTo>
                  <a:pt x="450908" y="446945"/>
                </a:lnTo>
                <a:lnTo>
                  <a:pt x="454616" y="446945"/>
                </a:lnTo>
                <a:lnTo>
                  <a:pt x="454616" y="456930"/>
                </a:lnTo>
                <a:lnTo>
                  <a:pt x="462031" y="456930"/>
                </a:lnTo>
                <a:lnTo>
                  <a:pt x="462031" y="476741"/>
                </a:lnTo>
                <a:lnTo>
                  <a:pt x="469447" y="476741"/>
                </a:lnTo>
                <a:lnTo>
                  <a:pt x="469447" y="496553"/>
                </a:lnTo>
                <a:lnTo>
                  <a:pt x="499271" y="496553"/>
                </a:lnTo>
                <a:lnTo>
                  <a:pt x="499271" y="506538"/>
                </a:lnTo>
                <a:lnTo>
                  <a:pt x="510395" y="506538"/>
                </a:lnTo>
                <a:lnTo>
                  <a:pt x="510395" y="526507"/>
                </a:lnTo>
                <a:lnTo>
                  <a:pt x="517972" y="526507"/>
                </a:lnTo>
                <a:lnTo>
                  <a:pt x="517972" y="546319"/>
                </a:lnTo>
                <a:lnTo>
                  <a:pt x="521680" y="546319"/>
                </a:lnTo>
                <a:lnTo>
                  <a:pt x="521680" y="556304"/>
                </a:lnTo>
                <a:lnTo>
                  <a:pt x="529095" y="556304"/>
                </a:lnTo>
                <a:lnTo>
                  <a:pt x="529095" y="566130"/>
                </a:lnTo>
                <a:lnTo>
                  <a:pt x="532803" y="566130"/>
                </a:lnTo>
                <a:lnTo>
                  <a:pt x="532803" y="576115"/>
                </a:lnTo>
                <a:lnTo>
                  <a:pt x="543927" y="576115"/>
                </a:lnTo>
                <a:lnTo>
                  <a:pt x="543927" y="586100"/>
                </a:lnTo>
                <a:lnTo>
                  <a:pt x="555212" y="586100"/>
                </a:lnTo>
                <a:lnTo>
                  <a:pt x="555212" y="596085"/>
                </a:lnTo>
                <a:lnTo>
                  <a:pt x="558919" y="596085"/>
                </a:lnTo>
                <a:lnTo>
                  <a:pt x="558919" y="605911"/>
                </a:lnTo>
                <a:lnTo>
                  <a:pt x="570043" y="605911"/>
                </a:lnTo>
                <a:lnTo>
                  <a:pt x="570043" y="615896"/>
                </a:lnTo>
                <a:lnTo>
                  <a:pt x="585036" y="615896"/>
                </a:lnTo>
                <a:lnTo>
                  <a:pt x="585036" y="625881"/>
                </a:lnTo>
                <a:lnTo>
                  <a:pt x="592451" y="625881"/>
                </a:lnTo>
                <a:lnTo>
                  <a:pt x="592451" y="635708"/>
                </a:lnTo>
                <a:lnTo>
                  <a:pt x="625983" y="635708"/>
                </a:lnTo>
                <a:lnTo>
                  <a:pt x="625983" y="645693"/>
                </a:lnTo>
                <a:lnTo>
                  <a:pt x="633399" y="645693"/>
                </a:lnTo>
                <a:lnTo>
                  <a:pt x="633399" y="655678"/>
                </a:lnTo>
                <a:lnTo>
                  <a:pt x="637107" y="655678"/>
                </a:lnTo>
                <a:lnTo>
                  <a:pt x="637107" y="665663"/>
                </a:lnTo>
                <a:lnTo>
                  <a:pt x="644523" y="665663"/>
                </a:lnTo>
                <a:lnTo>
                  <a:pt x="644523" y="675489"/>
                </a:lnTo>
                <a:lnTo>
                  <a:pt x="652099" y="675489"/>
                </a:lnTo>
                <a:lnTo>
                  <a:pt x="652099" y="685474"/>
                </a:lnTo>
                <a:lnTo>
                  <a:pt x="663223" y="685474"/>
                </a:lnTo>
                <a:lnTo>
                  <a:pt x="663223" y="695459"/>
                </a:lnTo>
                <a:lnTo>
                  <a:pt x="674347" y="695459"/>
                </a:lnTo>
                <a:lnTo>
                  <a:pt x="674347" y="705285"/>
                </a:lnTo>
                <a:lnTo>
                  <a:pt x="685631" y="705285"/>
                </a:lnTo>
                <a:lnTo>
                  <a:pt x="685631" y="715270"/>
                </a:lnTo>
                <a:lnTo>
                  <a:pt x="693047" y="715270"/>
                </a:lnTo>
                <a:lnTo>
                  <a:pt x="693047" y="725255"/>
                </a:lnTo>
                <a:lnTo>
                  <a:pt x="700463" y="725255"/>
                </a:lnTo>
                <a:lnTo>
                  <a:pt x="700463" y="735240"/>
                </a:lnTo>
                <a:lnTo>
                  <a:pt x="704171" y="735240"/>
                </a:lnTo>
                <a:lnTo>
                  <a:pt x="704171" y="755052"/>
                </a:lnTo>
                <a:lnTo>
                  <a:pt x="711586" y="755052"/>
                </a:lnTo>
                <a:lnTo>
                  <a:pt x="711586" y="765037"/>
                </a:lnTo>
                <a:lnTo>
                  <a:pt x="719163" y="765037"/>
                </a:lnTo>
                <a:lnTo>
                  <a:pt x="719163" y="784848"/>
                </a:lnTo>
                <a:lnTo>
                  <a:pt x="730287" y="784848"/>
                </a:lnTo>
                <a:lnTo>
                  <a:pt x="730287" y="794833"/>
                </a:lnTo>
                <a:lnTo>
                  <a:pt x="737703" y="794833"/>
                </a:lnTo>
                <a:lnTo>
                  <a:pt x="737703" y="804818"/>
                </a:lnTo>
                <a:lnTo>
                  <a:pt x="745118" y="804818"/>
                </a:lnTo>
                <a:lnTo>
                  <a:pt x="745118" y="814644"/>
                </a:lnTo>
                <a:lnTo>
                  <a:pt x="752695" y="814644"/>
                </a:lnTo>
                <a:lnTo>
                  <a:pt x="752695" y="824629"/>
                </a:lnTo>
                <a:lnTo>
                  <a:pt x="756403" y="824629"/>
                </a:lnTo>
                <a:lnTo>
                  <a:pt x="756403" y="834614"/>
                </a:lnTo>
                <a:lnTo>
                  <a:pt x="763819" y="834614"/>
                </a:lnTo>
                <a:lnTo>
                  <a:pt x="763819" y="844599"/>
                </a:lnTo>
                <a:lnTo>
                  <a:pt x="771235" y="844599"/>
                </a:lnTo>
                <a:lnTo>
                  <a:pt x="771235" y="854426"/>
                </a:lnTo>
                <a:lnTo>
                  <a:pt x="789935" y="854426"/>
                </a:lnTo>
                <a:lnTo>
                  <a:pt x="789935" y="864410"/>
                </a:lnTo>
                <a:lnTo>
                  <a:pt x="804767" y="864410"/>
                </a:lnTo>
                <a:lnTo>
                  <a:pt x="804767" y="874395"/>
                </a:lnTo>
                <a:lnTo>
                  <a:pt x="816051" y="874395"/>
                </a:lnTo>
                <a:lnTo>
                  <a:pt x="816051" y="884222"/>
                </a:lnTo>
                <a:lnTo>
                  <a:pt x="823467" y="884222"/>
                </a:lnTo>
                <a:lnTo>
                  <a:pt x="823467" y="894207"/>
                </a:lnTo>
                <a:lnTo>
                  <a:pt x="827175" y="894207"/>
                </a:lnTo>
                <a:lnTo>
                  <a:pt x="827175" y="904192"/>
                </a:lnTo>
                <a:lnTo>
                  <a:pt x="838299" y="904192"/>
                </a:lnTo>
                <a:lnTo>
                  <a:pt x="838299" y="914177"/>
                </a:lnTo>
                <a:lnTo>
                  <a:pt x="842006" y="914177"/>
                </a:lnTo>
                <a:lnTo>
                  <a:pt x="842006" y="924003"/>
                </a:lnTo>
                <a:lnTo>
                  <a:pt x="868123" y="924003"/>
                </a:lnTo>
                <a:lnTo>
                  <a:pt x="868123" y="933988"/>
                </a:lnTo>
                <a:lnTo>
                  <a:pt x="871830" y="933988"/>
                </a:lnTo>
                <a:lnTo>
                  <a:pt x="871830" y="943973"/>
                </a:lnTo>
                <a:lnTo>
                  <a:pt x="879246" y="943973"/>
                </a:lnTo>
                <a:lnTo>
                  <a:pt x="879246" y="953799"/>
                </a:lnTo>
                <a:lnTo>
                  <a:pt x="890531" y="953799"/>
                </a:lnTo>
                <a:lnTo>
                  <a:pt x="890531" y="963784"/>
                </a:lnTo>
                <a:lnTo>
                  <a:pt x="894239" y="963784"/>
                </a:lnTo>
                <a:lnTo>
                  <a:pt x="894239" y="983754"/>
                </a:lnTo>
                <a:lnTo>
                  <a:pt x="920355" y="983754"/>
                </a:lnTo>
                <a:lnTo>
                  <a:pt x="920355" y="993581"/>
                </a:lnTo>
                <a:lnTo>
                  <a:pt x="938894" y="993581"/>
                </a:lnTo>
                <a:lnTo>
                  <a:pt x="938894" y="1003566"/>
                </a:lnTo>
                <a:lnTo>
                  <a:pt x="965011" y="1003566"/>
                </a:lnTo>
                <a:lnTo>
                  <a:pt x="965011" y="1013551"/>
                </a:lnTo>
                <a:lnTo>
                  <a:pt x="983550" y="1013551"/>
                </a:lnTo>
                <a:lnTo>
                  <a:pt x="983550" y="1033362"/>
                </a:lnTo>
                <a:lnTo>
                  <a:pt x="987419" y="1033362"/>
                </a:lnTo>
                <a:lnTo>
                  <a:pt x="987419" y="1063158"/>
                </a:lnTo>
                <a:lnTo>
                  <a:pt x="991127" y="1063158"/>
                </a:lnTo>
                <a:lnTo>
                  <a:pt x="991127" y="1073143"/>
                </a:lnTo>
                <a:lnTo>
                  <a:pt x="1013374" y="1073143"/>
                </a:lnTo>
                <a:lnTo>
                  <a:pt x="1013374" y="1112925"/>
                </a:lnTo>
                <a:lnTo>
                  <a:pt x="1024659" y="1112925"/>
                </a:lnTo>
                <a:lnTo>
                  <a:pt x="1024659" y="1142721"/>
                </a:lnTo>
                <a:lnTo>
                  <a:pt x="1032074" y="1142721"/>
                </a:lnTo>
                <a:lnTo>
                  <a:pt x="1032074" y="1152706"/>
                </a:lnTo>
                <a:lnTo>
                  <a:pt x="1035782" y="1152706"/>
                </a:lnTo>
                <a:lnTo>
                  <a:pt x="1035782" y="1162532"/>
                </a:lnTo>
                <a:lnTo>
                  <a:pt x="1043198" y="1162532"/>
                </a:lnTo>
                <a:lnTo>
                  <a:pt x="1043198" y="1172517"/>
                </a:lnTo>
                <a:lnTo>
                  <a:pt x="1050614" y="1172517"/>
                </a:lnTo>
                <a:lnTo>
                  <a:pt x="1050614" y="1182502"/>
                </a:lnTo>
                <a:lnTo>
                  <a:pt x="1054483" y="1182502"/>
                </a:lnTo>
                <a:lnTo>
                  <a:pt x="1054483" y="1192487"/>
                </a:lnTo>
                <a:lnTo>
                  <a:pt x="1073022" y="1192487"/>
                </a:lnTo>
                <a:lnTo>
                  <a:pt x="1073022" y="1202313"/>
                </a:lnTo>
                <a:lnTo>
                  <a:pt x="1080438" y="1202313"/>
                </a:lnTo>
                <a:lnTo>
                  <a:pt x="1080438" y="1222283"/>
                </a:lnTo>
                <a:lnTo>
                  <a:pt x="1084146" y="1222283"/>
                </a:lnTo>
                <a:lnTo>
                  <a:pt x="1084146" y="1232110"/>
                </a:lnTo>
                <a:lnTo>
                  <a:pt x="1091723" y="1232110"/>
                </a:lnTo>
                <a:lnTo>
                  <a:pt x="1091723" y="1242095"/>
                </a:lnTo>
                <a:lnTo>
                  <a:pt x="1102846" y="1242095"/>
                </a:lnTo>
                <a:lnTo>
                  <a:pt x="1102846" y="1252080"/>
                </a:lnTo>
                <a:lnTo>
                  <a:pt x="1106554" y="1252080"/>
                </a:lnTo>
                <a:lnTo>
                  <a:pt x="1106554" y="1271891"/>
                </a:lnTo>
                <a:lnTo>
                  <a:pt x="1121547" y="1271891"/>
                </a:lnTo>
                <a:lnTo>
                  <a:pt x="1121547" y="1281876"/>
                </a:lnTo>
                <a:lnTo>
                  <a:pt x="1125254" y="1281876"/>
                </a:lnTo>
                <a:lnTo>
                  <a:pt x="1125254" y="1291861"/>
                </a:lnTo>
                <a:lnTo>
                  <a:pt x="1132670" y="1291861"/>
                </a:lnTo>
                <a:lnTo>
                  <a:pt x="1132670" y="1301846"/>
                </a:lnTo>
                <a:lnTo>
                  <a:pt x="1155079" y="1301846"/>
                </a:lnTo>
                <a:lnTo>
                  <a:pt x="1155079" y="1311672"/>
                </a:lnTo>
                <a:lnTo>
                  <a:pt x="1158786" y="1311672"/>
                </a:lnTo>
                <a:lnTo>
                  <a:pt x="1158786" y="1321657"/>
                </a:lnTo>
                <a:lnTo>
                  <a:pt x="1162494" y="1321657"/>
                </a:lnTo>
                <a:lnTo>
                  <a:pt x="1162494" y="1341469"/>
                </a:lnTo>
                <a:lnTo>
                  <a:pt x="1166202" y="1341469"/>
                </a:lnTo>
                <a:lnTo>
                  <a:pt x="1166202" y="1351454"/>
                </a:lnTo>
                <a:lnTo>
                  <a:pt x="1169910" y="1351454"/>
                </a:lnTo>
                <a:lnTo>
                  <a:pt x="1169910" y="1361439"/>
                </a:lnTo>
                <a:lnTo>
                  <a:pt x="1173618" y="1361439"/>
                </a:lnTo>
                <a:lnTo>
                  <a:pt x="1173618" y="1381250"/>
                </a:lnTo>
                <a:lnTo>
                  <a:pt x="1192318" y="1381250"/>
                </a:lnTo>
                <a:lnTo>
                  <a:pt x="1192318" y="1391235"/>
                </a:lnTo>
                <a:lnTo>
                  <a:pt x="1207150" y="1391235"/>
                </a:lnTo>
                <a:lnTo>
                  <a:pt x="1207150" y="1411046"/>
                </a:lnTo>
                <a:lnTo>
                  <a:pt x="1214566" y="1411046"/>
                </a:lnTo>
                <a:lnTo>
                  <a:pt x="1214566" y="1421031"/>
                </a:lnTo>
                <a:lnTo>
                  <a:pt x="1225850" y="1421031"/>
                </a:lnTo>
                <a:lnTo>
                  <a:pt x="1225850" y="1431016"/>
                </a:lnTo>
                <a:lnTo>
                  <a:pt x="1240682" y="1431016"/>
                </a:lnTo>
                <a:lnTo>
                  <a:pt x="1240682" y="1441001"/>
                </a:lnTo>
                <a:lnTo>
                  <a:pt x="1251805" y="1441001"/>
                </a:lnTo>
                <a:lnTo>
                  <a:pt x="1251805" y="1450828"/>
                </a:lnTo>
                <a:lnTo>
                  <a:pt x="1255674" y="1450828"/>
                </a:lnTo>
                <a:lnTo>
                  <a:pt x="1255674" y="1460812"/>
                </a:lnTo>
                <a:lnTo>
                  <a:pt x="1263090" y="1460812"/>
                </a:lnTo>
                <a:lnTo>
                  <a:pt x="1263090" y="1470797"/>
                </a:lnTo>
                <a:lnTo>
                  <a:pt x="1270506" y="1470797"/>
                </a:lnTo>
                <a:lnTo>
                  <a:pt x="1270506" y="1490609"/>
                </a:lnTo>
                <a:lnTo>
                  <a:pt x="1277922" y="1490609"/>
                </a:lnTo>
                <a:lnTo>
                  <a:pt x="1277922" y="1500594"/>
                </a:lnTo>
                <a:lnTo>
                  <a:pt x="1311454" y="1500594"/>
                </a:lnTo>
                <a:lnTo>
                  <a:pt x="1311454" y="1510579"/>
                </a:lnTo>
                <a:lnTo>
                  <a:pt x="1318869" y="1510579"/>
                </a:lnTo>
                <a:lnTo>
                  <a:pt x="1318869" y="1520405"/>
                </a:lnTo>
                <a:lnTo>
                  <a:pt x="1326446" y="1520405"/>
                </a:lnTo>
                <a:lnTo>
                  <a:pt x="1326446" y="1530390"/>
                </a:lnTo>
                <a:lnTo>
                  <a:pt x="1348693" y="1530390"/>
                </a:lnTo>
                <a:lnTo>
                  <a:pt x="1348693" y="1540375"/>
                </a:lnTo>
                <a:lnTo>
                  <a:pt x="1385933" y="1540375"/>
                </a:lnTo>
                <a:lnTo>
                  <a:pt x="1385933" y="1560186"/>
                </a:lnTo>
                <a:lnTo>
                  <a:pt x="1408341" y="1560186"/>
                </a:lnTo>
                <a:lnTo>
                  <a:pt x="1408341" y="1570171"/>
                </a:lnTo>
                <a:lnTo>
                  <a:pt x="1412049" y="1570171"/>
                </a:lnTo>
                <a:lnTo>
                  <a:pt x="1412049" y="1589983"/>
                </a:lnTo>
                <a:lnTo>
                  <a:pt x="1415757" y="1589983"/>
                </a:lnTo>
                <a:lnTo>
                  <a:pt x="1415757" y="1599968"/>
                </a:lnTo>
                <a:lnTo>
                  <a:pt x="1430750" y="1599968"/>
                </a:lnTo>
                <a:lnTo>
                  <a:pt x="1430750" y="1629764"/>
                </a:lnTo>
                <a:lnTo>
                  <a:pt x="1434458" y="1629764"/>
                </a:lnTo>
                <a:lnTo>
                  <a:pt x="1434458" y="1639749"/>
                </a:lnTo>
                <a:lnTo>
                  <a:pt x="1438166" y="1639749"/>
                </a:lnTo>
                <a:lnTo>
                  <a:pt x="1438166" y="1649734"/>
                </a:lnTo>
                <a:lnTo>
                  <a:pt x="1445581" y="1649734"/>
                </a:lnTo>
                <a:lnTo>
                  <a:pt x="1445581" y="1659560"/>
                </a:lnTo>
                <a:lnTo>
                  <a:pt x="1452997" y="1659560"/>
                </a:lnTo>
                <a:lnTo>
                  <a:pt x="1452997" y="1669545"/>
                </a:lnTo>
                <a:lnTo>
                  <a:pt x="1467990" y="1669545"/>
                </a:lnTo>
                <a:lnTo>
                  <a:pt x="1467990" y="1689357"/>
                </a:lnTo>
                <a:lnTo>
                  <a:pt x="1475405" y="1689357"/>
                </a:lnTo>
                <a:lnTo>
                  <a:pt x="1475405" y="1699342"/>
                </a:lnTo>
                <a:lnTo>
                  <a:pt x="1479113" y="1699342"/>
                </a:lnTo>
                <a:lnTo>
                  <a:pt x="1479113" y="1709326"/>
                </a:lnTo>
                <a:lnTo>
                  <a:pt x="1494106" y="1709326"/>
                </a:lnTo>
                <a:lnTo>
                  <a:pt x="1494106" y="1719311"/>
                </a:lnTo>
                <a:lnTo>
                  <a:pt x="1501522" y="1719311"/>
                </a:lnTo>
                <a:lnTo>
                  <a:pt x="1501522" y="1729138"/>
                </a:lnTo>
                <a:lnTo>
                  <a:pt x="1505229" y="1729138"/>
                </a:lnTo>
                <a:lnTo>
                  <a:pt x="1505229" y="1749108"/>
                </a:lnTo>
                <a:lnTo>
                  <a:pt x="1512645" y="1749108"/>
                </a:lnTo>
                <a:lnTo>
                  <a:pt x="1512645" y="1758934"/>
                </a:lnTo>
                <a:lnTo>
                  <a:pt x="1523930" y="1758934"/>
                </a:lnTo>
                <a:lnTo>
                  <a:pt x="1523930" y="1768919"/>
                </a:lnTo>
                <a:lnTo>
                  <a:pt x="1531346" y="1768919"/>
                </a:lnTo>
                <a:lnTo>
                  <a:pt x="1531346" y="1778904"/>
                </a:lnTo>
                <a:lnTo>
                  <a:pt x="1538761" y="1778904"/>
                </a:lnTo>
                <a:lnTo>
                  <a:pt x="1538761" y="1788889"/>
                </a:lnTo>
                <a:lnTo>
                  <a:pt x="1542469" y="1788889"/>
                </a:lnTo>
                <a:lnTo>
                  <a:pt x="1542469" y="1808700"/>
                </a:lnTo>
                <a:lnTo>
                  <a:pt x="1553593" y="1808700"/>
                </a:lnTo>
                <a:lnTo>
                  <a:pt x="1553593" y="1818685"/>
                </a:lnTo>
                <a:lnTo>
                  <a:pt x="1557462" y="1818685"/>
                </a:lnTo>
                <a:lnTo>
                  <a:pt x="1557462" y="1828670"/>
                </a:lnTo>
                <a:lnTo>
                  <a:pt x="1568585" y="1828670"/>
                </a:lnTo>
                <a:lnTo>
                  <a:pt x="1568585" y="1838497"/>
                </a:lnTo>
                <a:lnTo>
                  <a:pt x="1583417" y="1838497"/>
                </a:lnTo>
                <a:lnTo>
                  <a:pt x="1583417" y="1848482"/>
                </a:lnTo>
                <a:lnTo>
                  <a:pt x="1587125" y="1848482"/>
                </a:lnTo>
                <a:lnTo>
                  <a:pt x="1587125" y="1858467"/>
                </a:lnTo>
                <a:lnTo>
                  <a:pt x="1594702" y="1858467"/>
                </a:lnTo>
                <a:lnTo>
                  <a:pt x="1594702" y="1868293"/>
                </a:lnTo>
                <a:lnTo>
                  <a:pt x="1602117" y="1868293"/>
                </a:lnTo>
                <a:lnTo>
                  <a:pt x="1602117" y="1878278"/>
                </a:lnTo>
                <a:lnTo>
                  <a:pt x="1605825" y="1878278"/>
                </a:lnTo>
                <a:lnTo>
                  <a:pt x="1605825" y="1888263"/>
                </a:lnTo>
                <a:lnTo>
                  <a:pt x="1609533" y="1888263"/>
                </a:lnTo>
                <a:lnTo>
                  <a:pt x="1609533" y="1898248"/>
                </a:lnTo>
                <a:lnTo>
                  <a:pt x="1646773" y="1898248"/>
                </a:lnTo>
                <a:lnTo>
                  <a:pt x="1646773" y="1908074"/>
                </a:lnTo>
                <a:lnTo>
                  <a:pt x="1650481" y="1908074"/>
                </a:lnTo>
                <a:lnTo>
                  <a:pt x="1650481" y="1937871"/>
                </a:lnTo>
                <a:lnTo>
                  <a:pt x="1665473" y="1937871"/>
                </a:lnTo>
                <a:lnTo>
                  <a:pt x="1665473" y="1947855"/>
                </a:lnTo>
                <a:lnTo>
                  <a:pt x="1669181" y="1947855"/>
                </a:lnTo>
                <a:lnTo>
                  <a:pt x="1669181" y="1957840"/>
                </a:lnTo>
                <a:lnTo>
                  <a:pt x="1676597" y="1957840"/>
                </a:lnTo>
                <a:lnTo>
                  <a:pt x="1676597" y="1967825"/>
                </a:lnTo>
                <a:lnTo>
                  <a:pt x="1713837" y="1967825"/>
                </a:lnTo>
                <a:lnTo>
                  <a:pt x="1713837" y="1977652"/>
                </a:lnTo>
                <a:lnTo>
                  <a:pt x="1739953" y="1977652"/>
                </a:lnTo>
                <a:lnTo>
                  <a:pt x="1739953" y="1987637"/>
                </a:lnTo>
                <a:lnTo>
                  <a:pt x="1780901" y="1987637"/>
                </a:lnTo>
                <a:lnTo>
                  <a:pt x="1780901" y="1997622"/>
                </a:lnTo>
                <a:lnTo>
                  <a:pt x="1792185" y="1997622"/>
                </a:lnTo>
                <a:lnTo>
                  <a:pt x="1792185" y="2007448"/>
                </a:lnTo>
                <a:lnTo>
                  <a:pt x="1799601" y="2007448"/>
                </a:lnTo>
                <a:lnTo>
                  <a:pt x="1799601" y="2017433"/>
                </a:lnTo>
                <a:lnTo>
                  <a:pt x="1821848" y="2017433"/>
                </a:lnTo>
                <a:lnTo>
                  <a:pt x="1821848" y="2027418"/>
                </a:lnTo>
                <a:lnTo>
                  <a:pt x="1829425" y="2027418"/>
                </a:lnTo>
                <a:lnTo>
                  <a:pt x="1829425" y="2037403"/>
                </a:lnTo>
                <a:lnTo>
                  <a:pt x="1836841" y="2037403"/>
                </a:lnTo>
                <a:lnTo>
                  <a:pt x="1836841" y="2047229"/>
                </a:lnTo>
                <a:lnTo>
                  <a:pt x="1844257" y="2047229"/>
                </a:lnTo>
                <a:lnTo>
                  <a:pt x="1844257" y="2057214"/>
                </a:lnTo>
                <a:lnTo>
                  <a:pt x="1859249" y="2057214"/>
                </a:lnTo>
                <a:lnTo>
                  <a:pt x="1859249" y="2067199"/>
                </a:lnTo>
                <a:lnTo>
                  <a:pt x="1862957" y="2067199"/>
                </a:lnTo>
                <a:lnTo>
                  <a:pt x="1862957" y="2077026"/>
                </a:lnTo>
                <a:lnTo>
                  <a:pt x="1870373" y="2077026"/>
                </a:lnTo>
                <a:lnTo>
                  <a:pt x="1870373" y="2087011"/>
                </a:lnTo>
                <a:lnTo>
                  <a:pt x="1877789" y="2087011"/>
                </a:lnTo>
                <a:lnTo>
                  <a:pt x="1877789" y="2096996"/>
                </a:lnTo>
                <a:lnTo>
                  <a:pt x="1885204" y="2096996"/>
                </a:lnTo>
                <a:lnTo>
                  <a:pt x="1885204" y="2106981"/>
                </a:lnTo>
                <a:lnTo>
                  <a:pt x="1911321" y="2106981"/>
                </a:lnTo>
                <a:lnTo>
                  <a:pt x="1911321" y="2116807"/>
                </a:lnTo>
                <a:lnTo>
                  <a:pt x="1918736" y="2116807"/>
                </a:lnTo>
                <a:lnTo>
                  <a:pt x="1918736" y="2126792"/>
                </a:lnTo>
                <a:lnTo>
                  <a:pt x="1926313" y="2126792"/>
                </a:lnTo>
                <a:lnTo>
                  <a:pt x="1926313" y="2136777"/>
                </a:lnTo>
                <a:lnTo>
                  <a:pt x="1930021" y="2136777"/>
                </a:lnTo>
                <a:lnTo>
                  <a:pt x="1930021" y="2146603"/>
                </a:lnTo>
                <a:lnTo>
                  <a:pt x="1955976" y="2146603"/>
                </a:lnTo>
                <a:lnTo>
                  <a:pt x="1955976" y="2156588"/>
                </a:lnTo>
                <a:lnTo>
                  <a:pt x="1967261" y="2156588"/>
                </a:lnTo>
                <a:lnTo>
                  <a:pt x="1967261" y="2166573"/>
                </a:lnTo>
                <a:lnTo>
                  <a:pt x="2004501" y="2166573"/>
                </a:lnTo>
                <a:lnTo>
                  <a:pt x="2004501" y="2176558"/>
                </a:lnTo>
                <a:lnTo>
                  <a:pt x="2011916" y="2176558"/>
                </a:lnTo>
                <a:lnTo>
                  <a:pt x="2011916" y="2186385"/>
                </a:lnTo>
                <a:lnTo>
                  <a:pt x="2049156" y="2186385"/>
                </a:lnTo>
                <a:lnTo>
                  <a:pt x="2049156" y="2196370"/>
                </a:lnTo>
                <a:lnTo>
                  <a:pt x="2052864" y="2196370"/>
                </a:lnTo>
                <a:lnTo>
                  <a:pt x="2052864" y="2206354"/>
                </a:lnTo>
                <a:lnTo>
                  <a:pt x="2060441" y="2206354"/>
                </a:lnTo>
                <a:lnTo>
                  <a:pt x="2060441" y="2216181"/>
                </a:lnTo>
                <a:lnTo>
                  <a:pt x="2078980" y="2216181"/>
                </a:lnTo>
                <a:lnTo>
                  <a:pt x="2078980" y="2226166"/>
                </a:lnTo>
                <a:lnTo>
                  <a:pt x="2093973" y="2226166"/>
                </a:lnTo>
                <a:lnTo>
                  <a:pt x="2093973" y="2236151"/>
                </a:lnTo>
                <a:lnTo>
                  <a:pt x="2119928" y="2236151"/>
                </a:lnTo>
                <a:lnTo>
                  <a:pt x="2119928" y="2246136"/>
                </a:lnTo>
                <a:lnTo>
                  <a:pt x="2127505" y="2246136"/>
                </a:lnTo>
                <a:lnTo>
                  <a:pt x="2127505" y="2255962"/>
                </a:lnTo>
                <a:lnTo>
                  <a:pt x="2134920" y="2255962"/>
                </a:lnTo>
                <a:lnTo>
                  <a:pt x="2134920" y="2265947"/>
                </a:lnTo>
                <a:lnTo>
                  <a:pt x="2157168" y="2265947"/>
                </a:lnTo>
                <a:lnTo>
                  <a:pt x="2157168" y="2275932"/>
                </a:lnTo>
                <a:lnTo>
                  <a:pt x="2161037" y="2275932"/>
                </a:lnTo>
                <a:lnTo>
                  <a:pt x="2161037" y="2295744"/>
                </a:lnTo>
                <a:lnTo>
                  <a:pt x="2172160" y="2295744"/>
                </a:lnTo>
                <a:lnTo>
                  <a:pt x="2172160" y="2305728"/>
                </a:lnTo>
                <a:lnTo>
                  <a:pt x="2201984" y="2305728"/>
                </a:lnTo>
                <a:lnTo>
                  <a:pt x="2201984" y="2315713"/>
                </a:lnTo>
                <a:lnTo>
                  <a:pt x="2205692" y="2315713"/>
                </a:lnTo>
                <a:lnTo>
                  <a:pt x="2205692" y="2325540"/>
                </a:lnTo>
                <a:lnTo>
                  <a:pt x="2216816" y="2325540"/>
                </a:lnTo>
                <a:lnTo>
                  <a:pt x="2216816" y="2335525"/>
                </a:lnTo>
                <a:lnTo>
                  <a:pt x="2220524" y="2335525"/>
                </a:lnTo>
                <a:lnTo>
                  <a:pt x="2220524" y="2345510"/>
                </a:lnTo>
                <a:lnTo>
                  <a:pt x="2224232" y="2345510"/>
                </a:lnTo>
                <a:lnTo>
                  <a:pt x="2224232" y="2355495"/>
                </a:lnTo>
                <a:lnTo>
                  <a:pt x="2254056" y="2355495"/>
                </a:lnTo>
                <a:lnTo>
                  <a:pt x="2254056" y="2365321"/>
                </a:lnTo>
                <a:lnTo>
                  <a:pt x="2257764" y="2365321"/>
                </a:lnTo>
                <a:lnTo>
                  <a:pt x="2257764" y="2375306"/>
                </a:lnTo>
                <a:lnTo>
                  <a:pt x="2261633" y="2375306"/>
                </a:lnTo>
                <a:lnTo>
                  <a:pt x="2261633" y="2385291"/>
                </a:lnTo>
                <a:lnTo>
                  <a:pt x="2272756" y="2385291"/>
                </a:lnTo>
                <a:lnTo>
                  <a:pt x="2272756" y="2395117"/>
                </a:lnTo>
                <a:lnTo>
                  <a:pt x="2280172" y="2395117"/>
                </a:lnTo>
                <a:lnTo>
                  <a:pt x="2280172" y="2405102"/>
                </a:lnTo>
                <a:lnTo>
                  <a:pt x="2283880" y="2405102"/>
                </a:lnTo>
                <a:lnTo>
                  <a:pt x="2283880" y="2415087"/>
                </a:lnTo>
                <a:lnTo>
                  <a:pt x="2306288" y="2415087"/>
                </a:lnTo>
                <a:lnTo>
                  <a:pt x="2306288" y="2425072"/>
                </a:lnTo>
                <a:lnTo>
                  <a:pt x="2324827" y="2425072"/>
                </a:lnTo>
                <a:lnTo>
                  <a:pt x="2324827" y="2434899"/>
                </a:lnTo>
                <a:lnTo>
                  <a:pt x="2369644" y="2434899"/>
                </a:lnTo>
                <a:lnTo>
                  <a:pt x="2369644" y="2444884"/>
                </a:lnTo>
                <a:lnTo>
                  <a:pt x="2391891" y="2444884"/>
                </a:lnTo>
                <a:lnTo>
                  <a:pt x="2391891" y="2464695"/>
                </a:lnTo>
                <a:lnTo>
                  <a:pt x="2403176" y="2464695"/>
                </a:lnTo>
                <a:lnTo>
                  <a:pt x="2403176" y="2474680"/>
                </a:lnTo>
                <a:lnTo>
                  <a:pt x="2473948" y="2474680"/>
                </a:lnTo>
                <a:lnTo>
                  <a:pt x="2473948" y="2484665"/>
                </a:lnTo>
                <a:lnTo>
                  <a:pt x="2511188" y="2484665"/>
                </a:lnTo>
                <a:lnTo>
                  <a:pt x="2511188" y="2494650"/>
                </a:lnTo>
                <a:lnTo>
                  <a:pt x="2518603" y="2494650"/>
                </a:lnTo>
                <a:lnTo>
                  <a:pt x="2518603" y="2514461"/>
                </a:lnTo>
                <a:lnTo>
                  <a:pt x="2529888" y="2514461"/>
                </a:lnTo>
                <a:lnTo>
                  <a:pt x="2529888" y="2524446"/>
                </a:lnTo>
                <a:lnTo>
                  <a:pt x="2552135" y="2524446"/>
                </a:lnTo>
                <a:lnTo>
                  <a:pt x="2552135" y="2534273"/>
                </a:lnTo>
                <a:lnTo>
                  <a:pt x="2585667" y="2534273"/>
                </a:lnTo>
                <a:lnTo>
                  <a:pt x="2585667" y="2544258"/>
                </a:lnTo>
                <a:lnTo>
                  <a:pt x="2615491" y="2544258"/>
                </a:lnTo>
                <a:lnTo>
                  <a:pt x="2615491" y="2554243"/>
                </a:lnTo>
                <a:lnTo>
                  <a:pt x="2634192" y="2554243"/>
                </a:lnTo>
                <a:lnTo>
                  <a:pt x="2634192" y="2564227"/>
                </a:lnTo>
                <a:lnTo>
                  <a:pt x="2678847" y="2564227"/>
                </a:lnTo>
                <a:lnTo>
                  <a:pt x="2678847" y="2574054"/>
                </a:lnTo>
                <a:lnTo>
                  <a:pt x="2708671" y="2574054"/>
                </a:lnTo>
                <a:lnTo>
                  <a:pt x="2712379" y="2574054"/>
                </a:lnTo>
                <a:lnTo>
                  <a:pt x="2712379" y="2584197"/>
                </a:lnTo>
                <a:lnTo>
                  <a:pt x="2716087" y="2584197"/>
                </a:lnTo>
                <a:lnTo>
                  <a:pt x="2719795" y="2584197"/>
                </a:lnTo>
                <a:lnTo>
                  <a:pt x="2719795" y="2594341"/>
                </a:lnTo>
                <a:lnTo>
                  <a:pt x="2745911" y="2594341"/>
                </a:lnTo>
                <a:lnTo>
                  <a:pt x="2745911" y="2604484"/>
                </a:lnTo>
                <a:lnTo>
                  <a:pt x="2783151" y="2604484"/>
                </a:lnTo>
                <a:lnTo>
                  <a:pt x="2783151" y="2614786"/>
                </a:lnTo>
                <a:lnTo>
                  <a:pt x="2809267" y="2614786"/>
                </a:lnTo>
                <a:lnTo>
                  <a:pt x="2809267" y="2624929"/>
                </a:lnTo>
                <a:lnTo>
                  <a:pt x="2831675" y="2624929"/>
                </a:lnTo>
                <a:lnTo>
                  <a:pt x="2831675" y="2635073"/>
                </a:lnTo>
                <a:lnTo>
                  <a:pt x="2846507" y="2635073"/>
                </a:lnTo>
                <a:lnTo>
                  <a:pt x="2846507" y="2645375"/>
                </a:lnTo>
                <a:lnTo>
                  <a:pt x="2939687" y="2645375"/>
                </a:lnTo>
                <a:lnTo>
                  <a:pt x="2939687" y="2655518"/>
                </a:lnTo>
                <a:lnTo>
                  <a:pt x="3036575" y="2655518"/>
                </a:lnTo>
                <a:lnTo>
                  <a:pt x="3036575" y="2665662"/>
                </a:lnTo>
                <a:lnTo>
                  <a:pt x="3040283" y="2665662"/>
                </a:lnTo>
                <a:lnTo>
                  <a:pt x="3040283" y="2675964"/>
                </a:lnTo>
                <a:lnTo>
                  <a:pt x="3073815" y="2675964"/>
                </a:lnTo>
                <a:lnTo>
                  <a:pt x="3073815" y="2686107"/>
                </a:lnTo>
                <a:lnTo>
                  <a:pt x="3088646" y="2686107"/>
                </a:lnTo>
                <a:lnTo>
                  <a:pt x="3088646" y="2696250"/>
                </a:lnTo>
                <a:lnTo>
                  <a:pt x="3092354" y="2696250"/>
                </a:lnTo>
                <a:lnTo>
                  <a:pt x="3092354" y="2706553"/>
                </a:lnTo>
                <a:lnTo>
                  <a:pt x="3129594" y="2706553"/>
                </a:lnTo>
                <a:lnTo>
                  <a:pt x="3129594" y="2716696"/>
                </a:lnTo>
                <a:lnTo>
                  <a:pt x="3204235" y="2716696"/>
                </a:lnTo>
                <a:lnTo>
                  <a:pt x="3204235" y="2726839"/>
                </a:lnTo>
                <a:lnTo>
                  <a:pt x="3207943" y="2726839"/>
                </a:lnTo>
                <a:lnTo>
                  <a:pt x="3207943" y="2737141"/>
                </a:lnTo>
                <a:lnTo>
                  <a:pt x="3211651" y="2737141"/>
                </a:lnTo>
                <a:lnTo>
                  <a:pt x="3211651" y="2747285"/>
                </a:lnTo>
                <a:lnTo>
                  <a:pt x="3275006" y="2747285"/>
                </a:lnTo>
                <a:lnTo>
                  <a:pt x="3275006" y="2757428"/>
                </a:lnTo>
                <a:lnTo>
                  <a:pt x="3371895" y="2757428"/>
                </a:lnTo>
                <a:lnTo>
                  <a:pt x="3371895" y="2767571"/>
                </a:lnTo>
                <a:lnTo>
                  <a:pt x="3412842" y="2767571"/>
                </a:lnTo>
                <a:lnTo>
                  <a:pt x="3412842" y="2777873"/>
                </a:lnTo>
                <a:lnTo>
                  <a:pt x="3468621" y="2777873"/>
                </a:lnTo>
                <a:lnTo>
                  <a:pt x="3468621" y="2788017"/>
                </a:lnTo>
                <a:lnTo>
                  <a:pt x="3472490" y="2788017"/>
                </a:lnTo>
                <a:lnTo>
                  <a:pt x="3487322" y="2788017"/>
                </a:lnTo>
                <a:lnTo>
                  <a:pt x="3487322" y="2798477"/>
                </a:lnTo>
                <a:lnTo>
                  <a:pt x="3654981" y="2798477"/>
                </a:lnTo>
                <a:lnTo>
                  <a:pt x="3688513" y="2798477"/>
                </a:lnTo>
                <a:lnTo>
                  <a:pt x="3688513" y="2808938"/>
                </a:lnTo>
                <a:lnTo>
                  <a:pt x="3707214" y="2808938"/>
                </a:lnTo>
                <a:lnTo>
                  <a:pt x="3707214" y="2819556"/>
                </a:lnTo>
                <a:lnTo>
                  <a:pt x="3736877" y="2819556"/>
                </a:lnTo>
                <a:lnTo>
                  <a:pt x="3736877" y="2830017"/>
                </a:lnTo>
                <a:lnTo>
                  <a:pt x="3807810" y="2830017"/>
                </a:lnTo>
                <a:lnTo>
                  <a:pt x="3807810" y="2840636"/>
                </a:lnTo>
                <a:lnTo>
                  <a:pt x="3826349" y="2840636"/>
                </a:lnTo>
                <a:lnTo>
                  <a:pt x="3826349" y="2851255"/>
                </a:lnTo>
                <a:lnTo>
                  <a:pt x="3837472" y="2851255"/>
                </a:lnTo>
                <a:lnTo>
                  <a:pt x="3837472" y="2861715"/>
                </a:lnTo>
                <a:lnTo>
                  <a:pt x="3848757" y="2861715"/>
                </a:lnTo>
                <a:lnTo>
                  <a:pt x="3848757" y="2872334"/>
                </a:lnTo>
                <a:lnTo>
                  <a:pt x="4120721" y="2872334"/>
                </a:lnTo>
                <a:lnTo>
                  <a:pt x="4120721" y="2882953"/>
                </a:lnTo>
                <a:lnTo>
                  <a:pt x="4243725" y="2882953"/>
                </a:lnTo>
                <a:lnTo>
                  <a:pt x="4243725" y="2893413"/>
                </a:lnTo>
                <a:lnTo>
                  <a:pt x="4385269" y="2893413"/>
                </a:lnTo>
                <a:lnTo>
                  <a:pt x="4385269" y="2904032"/>
                </a:lnTo>
                <a:lnTo>
                  <a:pt x="4411385" y="2904032"/>
                </a:lnTo>
                <a:lnTo>
                  <a:pt x="4411385" y="2914651"/>
                </a:lnTo>
                <a:lnTo>
                  <a:pt x="4515688" y="2914651"/>
                </a:lnTo>
                <a:lnTo>
                  <a:pt x="4605000" y="2914651"/>
                </a:lnTo>
                <a:lnTo>
                  <a:pt x="4605000" y="2925429"/>
                </a:lnTo>
                <a:lnTo>
                  <a:pt x="4612576" y="2925429"/>
                </a:lnTo>
                <a:lnTo>
                  <a:pt x="4612576" y="2946983"/>
                </a:lnTo>
                <a:lnTo>
                  <a:pt x="4687056" y="2946983"/>
                </a:lnTo>
                <a:lnTo>
                  <a:pt x="4687056" y="2957761"/>
                </a:lnTo>
                <a:lnTo>
                  <a:pt x="4895663" y="2957761"/>
                </a:lnTo>
                <a:lnTo>
                  <a:pt x="4895663" y="2968538"/>
                </a:lnTo>
                <a:lnTo>
                  <a:pt x="5257099" y="2968538"/>
                </a:lnTo>
                <a:lnTo>
                  <a:pt x="5257099" y="2979474"/>
                </a:lnTo>
                <a:lnTo>
                  <a:pt x="5350279" y="2979474"/>
                </a:lnTo>
                <a:lnTo>
                  <a:pt x="5596126" y="2979474"/>
                </a:lnTo>
                <a:lnTo>
                  <a:pt x="5596126" y="2990569"/>
                </a:lnTo>
                <a:lnTo>
                  <a:pt x="5771202" y="2990569"/>
                </a:lnTo>
                <a:lnTo>
                  <a:pt x="5797318" y="2990569"/>
                </a:lnTo>
                <a:lnTo>
                  <a:pt x="5797318" y="3001980"/>
                </a:lnTo>
                <a:lnTo>
                  <a:pt x="5827142" y="3001980"/>
                </a:lnTo>
                <a:lnTo>
                  <a:pt x="5931446" y="3001980"/>
                </a:lnTo>
                <a:lnTo>
                  <a:pt x="5938861" y="3001980"/>
                </a:lnTo>
                <a:lnTo>
                  <a:pt x="5987225" y="3001980"/>
                </a:lnTo>
                <a:lnTo>
                  <a:pt x="6039457" y="3001980"/>
                </a:lnTo>
                <a:lnTo>
                  <a:pt x="6095397" y="3001980"/>
                </a:lnTo>
                <a:lnTo>
                  <a:pt x="6110229" y="3001980"/>
                </a:lnTo>
                <a:lnTo>
                  <a:pt x="6110229" y="3015927"/>
                </a:lnTo>
                <a:lnTo>
                  <a:pt x="6136345" y="3015927"/>
                </a:lnTo>
                <a:lnTo>
                  <a:pt x="6136345" y="3029874"/>
                </a:lnTo>
                <a:lnTo>
                  <a:pt x="6221948" y="3029874"/>
                </a:lnTo>
                <a:lnTo>
                  <a:pt x="6296589" y="3029874"/>
                </a:lnTo>
                <a:lnTo>
                  <a:pt x="6296589" y="3044455"/>
                </a:lnTo>
                <a:lnTo>
                  <a:pt x="6348660" y="3044455"/>
                </a:lnTo>
                <a:lnTo>
                  <a:pt x="6423140" y="3044455"/>
                </a:lnTo>
                <a:lnTo>
                  <a:pt x="6423140" y="3059671"/>
                </a:lnTo>
                <a:lnTo>
                  <a:pt x="6456672" y="3059671"/>
                </a:lnTo>
                <a:lnTo>
                  <a:pt x="6505196" y="3059671"/>
                </a:lnTo>
                <a:lnTo>
                  <a:pt x="6527604" y="3059671"/>
                </a:lnTo>
                <a:lnTo>
                  <a:pt x="6598376" y="3059671"/>
                </a:lnTo>
                <a:lnTo>
                  <a:pt x="6598376" y="3077422"/>
                </a:lnTo>
                <a:lnTo>
                  <a:pt x="6654155" y="3077422"/>
                </a:lnTo>
                <a:lnTo>
                  <a:pt x="6736212" y="3077422"/>
                </a:lnTo>
                <a:lnTo>
                  <a:pt x="6743628" y="3077422"/>
                </a:lnTo>
                <a:lnTo>
                  <a:pt x="6840516" y="3077422"/>
                </a:lnTo>
                <a:lnTo>
                  <a:pt x="6855347" y="3077422"/>
                </a:lnTo>
                <a:lnTo>
                  <a:pt x="6855347" y="3100720"/>
                </a:lnTo>
                <a:lnTo>
                  <a:pt x="6866632" y="3100720"/>
                </a:lnTo>
                <a:lnTo>
                  <a:pt x="7034292" y="3100720"/>
                </a:lnTo>
                <a:lnTo>
                  <a:pt x="7123602" y="3100720"/>
                </a:lnTo>
                <a:lnTo>
                  <a:pt x="7131179" y="3100720"/>
                </a:lnTo>
                <a:lnTo>
                  <a:pt x="7213075" y="3100720"/>
                </a:lnTo>
                <a:lnTo>
                  <a:pt x="7280139" y="3100720"/>
                </a:lnTo>
                <a:lnTo>
                  <a:pt x="7317379" y="3100720"/>
                </a:lnTo>
                <a:lnTo>
                  <a:pt x="7421682" y="3100720"/>
                </a:lnTo>
                <a:lnTo>
                  <a:pt x="7421682" y="3156350"/>
                </a:lnTo>
                <a:lnTo>
                  <a:pt x="7500031" y="3156350"/>
                </a:lnTo>
                <a:lnTo>
                  <a:pt x="7544686" y="3156350"/>
                </a:lnTo>
                <a:lnTo>
                  <a:pt x="7544686" y="3230682"/>
                </a:lnTo>
                <a:lnTo>
                  <a:pt x="7578218" y="3230682"/>
                </a:lnTo>
                <a:lnTo>
                  <a:pt x="7622874" y="3230682"/>
                </a:lnTo>
              </a:path>
            </a:pathLst>
          </a:custGeom>
          <a:noFill/>
          <a:ln w="19050" cap="flat">
            <a:solidFill>
              <a:srgbClr val="9D0865"/>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41" name="TextBox 40">
            <a:extLst>
              <a:ext uri="{FF2B5EF4-FFF2-40B4-BE49-F238E27FC236}">
                <a16:creationId xmlns:a16="http://schemas.microsoft.com/office/drawing/2014/main" id="{33CDE98D-4C31-567B-55A9-0C7FA9156D66}"/>
              </a:ext>
            </a:extLst>
          </p:cNvPr>
          <p:cNvSpPr txBox="1"/>
          <p:nvPr/>
        </p:nvSpPr>
        <p:spPr>
          <a:xfrm flipH="1">
            <a:off x="5489656" y="3569918"/>
            <a:ext cx="1192905" cy="60016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24-month OS:</a:t>
            </a:r>
            <a:endParaRPr kumimoji="0" lang="en-GB" sz="1100" b="1" i="0" u="none" strike="sngStrike" kern="1200" cap="none" spc="0" normalizeH="0" baseline="0" noProof="0" dirty="0">
              <a:ln>
                <a:noFill/>
              </a:ln>
              <a:solidFill>
                <a:schemeClr val="tx1">
                  <a:lumMod val="75000"/>
                  <a:lumOff val="25000"/>
                </a:schemeClr>
              </a:solidFill>
              <a:effectLst/>
              <a:highlight>
                <a:srgbClr val="00FF00"/>
              </a:highlight>
              <a:uLnTx/>
              <a:uFillTx/>
              <a:latin typeface="Aptos" panose="020B0004020202020204" pitchFamily="34" charset="0"/>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9D0865"/>
                </a:solidFill>
                <a:effectLst/>
                <a:uLnTx/>
                <a:uFillTx/>
                <a:latin typeface="Aptos" panose="020B0004020202020204" pitchFamily="34" charset="0"/>
              </a:rPr>
              <a:t>23.2 %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rPr>
              <a:t>13.7%</a:t>
            </a:r>
            <a:endPar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cs typeface="Calibri"/>
            </a:endParaRPr>
          </a:p>
        </p:txBody>
      </p:sp>
      <p:sp>
        <p:nvSpPr>
          <p:cNvPr id="42" name="TextBox 41">
            <a:extLst>
              <a:ext uri="{FF2B5EF4-FFF2-40B4-BE49-F238E27FC236}">
                <a16:creationId xmlns:a16="http://schemas.microsoft.com/office/drawing/2014/main" id="{D30C28BB-331D-06FB-FF39-EBE7F31D8CC3}"/>
              </a:ext>
            </a:extLst>
          </p:cNvPr>
          <p:cNvSpPr txBox="1"/>
          <p:nvPr/>
        </p:nvSpPr>
        <p:spPr>
          <a:xfrm flipH="1">
            <a:off x="6688496" y="3849682"/>
            <a:ext cx="1192906" cy="60016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36-month OS:</a:t>
            </a:r>
            <a:r>
              <a:rPr kumimoji="0" lang="en-GB" sz="1100" b="1" i="0" u="none" strike="sngStrike" kern="1200" cap="none" spc="0" normalizeH="0" baseline="0" noProof="0" dirty="0">
                <a:ln>
                  <a:noFill/>
                </a:ln>
                <a:solidFill>
                  <a:schemeClr val="tx1">
                    <a:lumMod val="75000"/>
                    <a:lumOff val="25000"/>
                  </a:schemeClr>
                </a:solidFill>
                <a:effectLst/>
                <a:uLnTx/>
                <a:uFillTx/>
                <a:latin typeface="Aptos" panose="020B0004020202020204" pitchFamily="34" charset="0"/>
              </a:rPr>
              <a:t> </a:t>
            </a:r>
            <a:r>
              <a:rPr kumimoji="0" lang="en-GB" sz="1100" b="1" i="0" u="none" strike="noStrike" kern="1200" cap="none" spc="0" normalizeH="0" baseline="0" noProof="0" dirty="0">
                <a:ln>
                  <a:noFill/>
                </a:ln>
                <a:solidFill>
                  <a:srgbClr val="9D0865"/>
                </a:solidFill>
                <a:effectLst/>
                <a:uLnTx/>
                <a:uFillTx/>
                <a:latin typeface="Aptos" panose="020B0004020202020204" pitchFamily="34" charset="0"/>
              </a:rPr>
              <a:t>15.0 %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rPr>
              <a:t>7.6 %</a:t>
            </a:r>
            <a:endPar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cs typeface="Calibri"/>
            </a:endParaRPr>
          </a:p>
        </p:txBody>
      </p:sp>
      <p:sp>
        <p:nvSpPr>
          <p:cNvPr id="43" name="TextBox 42">
            <a:extLst>
              <a:ext uri="{FF2B5EF4-FFF2-40B4-BE49-F238E27FC236}">
                <a16:creationId xmlns:a16="http://schemas.microsoft.com/office/drawing/2014/main" id="{1A1BE6A1-F6ED-00D4-EF99-9A478E299BAE}"/>
              </a:ext>
            </a:extLst>
          </p:cNvPr>
          <p:cNvSpPr txBox="1"/>
          <p:nvPr/>
        </p:nvSpPr>
        <p:spPr>
          <a:xfrm flipH="1">
            <a:off x="7780872" y="3851517"/>
            <a:ext cx="1472671" cy="70269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48-month OS:</a:t>
            </a:r>
            <a:endPar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cs typeface="Calibri"/>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9D0865"/>
                </a:solidFill>
                <a:effectLst/>
                <a:uLnTx/>
                <a:uFillTx/>
                <a:latin typeface="Aptos" panose="020B0004020202020204" pitchFamily="34" charset="0"/>
              </a:rPr>
              <a:t>11.8%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rPr>
              <a:t>4.3 %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rPr>
              <a:t>OS </a:t>
            </a: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ea typeface="MS PGothic" panose="020B0600070205080204" pitchFamily="34" charset="-128"/>
                <a:cs typeface="Arial"/>
                <a:sym typeface="Arial"/>
                <a:rtl val="0"/>
              </a:rPr>
              <a:t>rate ratio=2.74</a:t>
            </a:r>
            <a:endPar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endParaRPr>
          </a:p>
        </p:txBody>
      </p:sp>
      <p:sp>
        <p:nvSpPr>
          <p:cNvPr id="49" name="TextBox 48">
            <a:extLst>
              <a:ext uri="{FF2B5EF4-FFF2-40B4-BE49-F238E27FC236}">
                <a16:creationId xmlns:a16="http://schemas.microsoft.com/office/drawing/2014/main" id="{BE7A572D-EEE8-6F61-96EE-B7112AA7FD7D}"/>
              </a:ext>
            </a:extLst>
          </p:cNvPr>
          <p:cNvSpPr txBox="1"/>
          <p:nvPr/>
        </p:nvSpPr>
        <p:spPr>
          <a:xfrm>
            <a:off x="3683147" y="4679433"/>
            <a:ext cx="1706359" cy="307777"/>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OS data maturity across the durvalumab arm: 90.3%</a:t>
            </a:r>
          </a:p>
        </p:txBody>
      </p:sp>
      <p:sp>
        <p:nvSpPr>
          <p:cNvPr id="50" name="TextBox 49">
            <a:extLst>
              <a:ext uri="{FF2B5EF4-FFF2-40B4-BE49-F238E27FC236}">
                <a16:creationId xmlns:a16="http://schemas.microsoft.com/office/drawing/2014/main" id="{0C304D85-1846-1A43-E086-0EC5EC100AA5}"/>
              </a:ext>
            </a:extLst>
          </p:cNvPr>
          <p:cNvSpPr txBox="1"/>
          <p:nvPr/>
        </p:nvSpPr>
        <p:spPr>
          <a:xfrm>
            <a:off x="6368831" y="4698686"/>
            <a:ext cx="1110426" cy="43088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rPr>
              <a:t>OS </a:t>
            </a: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ea typeface="MS PGothic" panose="020B0600070205080204" pitchFamily="34" charset="-128"/>
                <a:cs typeface="Arial"/>
                <a:sym typeface="Arial"/>
                <a:rtl val="0"/>
              </a:rPr>
              <a:t>rate ratio=1.97</a:t>
            </a:r>
            <a:endPar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endParaRPr>
          </a:p>
        </p:txBody>
      </p:sp>
      <p:sp>
        <p:nvSpPr>
          <p:cNvPr id="51" name="TextBox 50">
            <a:extLst>
              <a:ext uri="{FF2B5EF4-FFF2-40B4-BE49-F238E27FC236}">
                <a16:creationId xmlns:a16="http://schemas.microsoft.com/office/drawing/2014/main" id="{EB25F6E6-BD98-F2D3-9769-2602923E3E85}"/>
              </a:ext>
            </a:extLst>
          </p:cNvPr>
          <p:cNvSpPr txBox="1"/>
          <p:nvPr/>
        </p:nvSpPr>
        <p:spPr>
          <a:xfrm>
            <a:off x="5287146" y="4617877"/>
            <a:ext cx="825868" cy="430887"/>
          </a:xfrm>
          <a:prstGeom prst="rect">
            <a:avLst/>
          </a:prstGeom>
          <a:noFill/>
        </p:spPr>
        <p:txBody>
          <a:bodyPr wrap="none" rtlCol="0" anchor="ct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rPr>
              <a:t>OS </a:t>
            </a: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ea typeface="MS PGothic" panose="020B0600070205080204" pitchFamily="34" charset="-128"/>
                <a:cs typeface="Arial"/>
                <a:sym typeface="Arial"/>
                <a:rtl val="0"/>
              </a:rPr>
              <a:t>rate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ea typeface="MS PGothic" panose="020B0600070205080204" pitchFamily="34" charset="-128"/>
                <a:cs typeface="Arial"/>
                <a:sym typeface="Arial"/>
                <a:rtl val="0"/>
              </a:rPr>
              <a:t>ratio=1.69</a:t>
            </a:r>
            <a:endParaRPr kumimoji="0" lang="en-GB" sz="1100" b="1" i="0" u="none" strike="noStrike" kern="1200" cap="none" spc="0" normalizeH="0" baseline="0" noProof="0" dirty="0">
              <a:ln/>
              <a:solidFill>
                <a:schemeClr val="tx1">
                  <a:lumMod val="75000"/>
                  <a:lumOff val="25000"/>
                </a:schemeClr>
              </a:solidFill>
              <a:effectLst/>
              <a:uLnTx/>
              <a:uFillTx/>
              <a:latin typeface="Aptos" panose="020B0004020202020204" pitchFamily="34" charset="0"/>
              <a:cs typeface="Arial"/>
              <a:sym typeface="Arial"/>
              <a:rtl val="0"/>
            </a:endParaRPr>
          </a:p>
        </p:txBody>
      </p:sp>
      <p:sp>
        <p:nvSpPr>
          <p:cNvPr id="54" name="Freeform: Shape 53">
            <a:extLst>
              <a:ext uri="{FF2B5EF4-FFF2-40B4-BE49-F238E27FC236}">
                <a16:creationId xmlns:a16="http://schemas.microsoft.com/office/drawing/2014/main" id="{D346E448-4F3B-2EFC-42C9-3E6919D1F6D8}"/>
              </a:ext>
            </a:extLst>
          </p:cNvPr>
          <p:cNvSpPr/>
          <p:nvPr/>
        </p:nvSpPr>
        <p:spPr>
          <a:xfrm>
            <a:off x="3744752" y="2085370"/>
            <a:ext cx="6101249" cy="2835474"/>
          </a:xfrm>
          <a:custGeom>
            <a:avLst/>
            <a:gdLst>
              <a:gd name="connsiteX0" fmla="*/ 0 w 7101354"/>
              <a:gd name="connsiteY0" fmla="*/ 0 h 3300259"/>
              <a:gd name="connsiteX1" fmla="*/ 26116 w 7101354"/>
              <a:gd name="connsiteY1" fmla="*/ 0 h 3300259"/>
              <a:gd name="connsiteX2" fmla="*/ 26116 w 7101354"/>
              <a:gd name="connsiteY2" fmla="*/ 9826 h 3300259"/>
              <a:gd name="connsiteX3" fmla="*/ 29824 w 7101354"/>
              <a:gd name="connsiteY3" fmla="*/ 9826 h 3300259"/>
              <a:gd name="connsiteX4" fmla="*/ 29824 w 7101354"/>
              <a:gd name="connsiteY4" fmla="*/ 19653 h 3300259"/>
              <a:gd name="connsiteX5" fmla="*/ 55940 w 7101354"/>
              <a:gd name="connsiteY5" fmla="*/ 19653 h 3300259"/>
              <a:gd name="connsiteX6" fmla="*/ 55940 w 7101354"/>
              <a:gd name="connsiteY6" fmla="*/ 29479 h 3300259"/>
              <a:gd name="connsiteX7" fmla="*/ 63356 w 7101354"/>
              <a:gd name="connsiteY7" fmla="*/ 29479 h 3300259"/>
              <a:gd name="connsiteX8" fmla="*/ 63356 w 7101354"/>
              <a:gd name="connsiteY8" fmla="*/ 39306 h 3300259"/>
              <a:gd name="connsiteX9" fmla="*/ 100596 w 7101354"/>
              <a:gd name="connsiteY9" fmla="*/ 39306 h 3300259"/>
              <a:gd name="connsiteX10" fmla="*/ 104304 w 7101354"/>
              <a:gd name="connsiteY10" fmla="*/ 39306 h 3300259"/>
              <a:gd name="connsiteX11" fmla="*/ 104304 w 7101354"/>
              <a:gd name="connsiteY11" fmla="*/ 49291 h 3300259"/>
              <a:gd name="connsiteX12" fmla="*/ 134128 w 7101354"/>
              <a:gd name="connsiteY12" fmla="*/ 49291 h 3300259"/>
              <a:gd name="connsiteX13" fmla="*/ 134128 w 7101354"/>
              <a:gd name="connsiteY13" fmla="*/ 59117 h 3300259"/>
              <a:gd name="connsiteX14" fmla="*/ 149120 w 7101354"/>
              <a:gd name="connsiteY14" fmla="*/ 59117 h 3300259"/>
              <a:gd name="connsiteX15" fmla="*/ 149120 w 7101354"/>
              <a:gd name="connsiteY15" fmla="*/ 68944 h 3300259"/>
              <a:gd name="connsiteX16" fmla="*/ 152828 w 7101354"/>
              <a:gd name="connsiteY16" fmla="*/ 68944 h 3300259"/>
              <a:gd name="connsiteX17" fmla="*/ 152828 w 7101354"/>
              <a:gd name="connsiteY17" fmla="*/ 78770 h 3300259"/>
              <a:gd name="connsiteX18" fmla="*/ 160244 w 7101354"/>
              <a:gd name="connsiteY18" fmla="*/ 78770 h 3300259"/>
              <a:gd name="connsiteX19" fmla="*/ 160244 w 7101354"/>
              <a:gd name="connsiteY19" fmla="*/ 88597 h 3300259"/>
              <a:gd name="connsiteX20" fmla="*/ 167660 w 7101354"/>
              <a:gd name="connsiteY20" fmla="*/ 88597 h 3300259"/>
              <a:gd name="connsiteX21" fmla="*/ 167660 w 7101354"/>
              <a:gd name="connsiteY21" fmla="*/ 98423 h 3300259"/>
              <a:gd name="connsiteX22" fmla="*/ 178944 w 7101354"/>
              <a:gd name="connsiteY22" fmla="*/ 98423 h 3300259"/>
              <a:gd name="connsiteX23" fmla="*/ 178944 w 7101354"/>
              <a:gd name="connsiteY23" fmla="*/ 108408 h 3300259"/>
              <a:gd name="connsiteX24" fmla="*/ 197484 w 7101354"/>
              <a:gd name="connsiteY24" fmla="*/ 108408 h 3300259"/>
              <a:gd name="connsiteX25" fmla="*/ 197484 w 7101354"/>
              <a:gd name="connsiteY25" fmla="*/ 118234 h 3300259"/>
              <a:gd name="connsiteX26" fmla="*/ 208607 w 7101354"/>
              <a:gd name="connsiteY26" fmla="*/ 118234 h 3300259"/>
              <a:gd name="connsiteX27" fmla="*/ 208607 w 7101354"/>
              <a:gd name="connsiteY27" fmla="*/ 128061 h 3300259"/>
              <a:gd name="connsiteX28" fmla="*/ 231016 w 7101354"/>
              <a:gd name="connsiteY28" fmla="*/ 128061 h 3300259"/>
              <a:gd name="connsiteX29" fmla="*/ 231016 w 7101354"/>
              <a:gd name="connsiteY29" fmla="*/ 137887 h 3300259"/>
              <a:gd name="connsiteX30" fmla="*/ 275671 w 7101354"/>
              <a:gd name="connsiteY30" fmla="*/ 137887 h 3300259"/>
              <a:gd name="connsiteX31" fmla="*/ 286956 w 7101354"/>
              <a:gd name="connsiteY31" fmla="*/ 137887 h 3300259"/>
              <a:gd name="connsiteX32" fmla="*/ 286956 w 7101354"/>
              <a:gd name="connsiteY32" fmla="*/ 147714 h 3300259"/>
              <a:gd name="connsiteX33" fmla="*/ 294372 w 7101354"/>
              <a:gd name="connsiteY33" fmla="*/ 147714 h 3300259"/>
              <a:gd name="connsiteX34" fmla="*/ 294372 w 7101354"/>
              <a:gd name="connsiteY34" fmla="*/ 157699 h 3300259"/>
              <a:gd name="connsiteX35" fmla="*/ 298080 w 7101354"/>
              <a:gd name="connsiteY35" fmla="*/ 157699 h 3300259"/>
              <a:gd name="connsiteX36" fmla="*/ 298080 w 7101354"/>
              <a:gd name="connsiteY36" fmla="*/ 167525 h 3300259"/>
              <a:gd name="connsiteX37" fmla="*/ 301787 w 7101354"/>
              <a:gd name="connsiteY37" fmla="*/ 167525 h 3300259"/>
              <a:gd name="connsiteX38" fmla="*/ 301787 w 7101354"/>
              <a:gd name="connsiteY38" fmla="*/ 187336 h 3300259"/>
              <a:gd name="connsiteX39" fmla="*/ 309203 w 7101354"/>
              <a:gd name="connsiteY39" fmla="*/ 187336 h 3300259"/>
              <a:gd name="connsiteX40" fmla="*/ 309203 w 7101354"/>
              <a:gd name="connsiteY40" fmla="*/ 197163 h 3300259"/>
              <a:gd name="connsiteX41" fmla="*/ 316780 w 7101354"/>
              <a:gd name="connsiteY41" fmla="*/ 197163 h 3300259"/>
              <a:gd name="connsiteX42" fmla="*/ 316780 w 7101354"/>
              <a:gd name="connsiteY42" fmla="*/ 216974 h 3300259"/>
              <a:gd name="connsiteX43" fmla="*/ 327904 w 7101354"/>
              <a:gd name="connsiteY43" fmla="*/ 216974 h 3300259"/>
              <a:gd name="connsiteX44" fmla="*/ 327904 w 7101354"/>
              <a:gd name="connsiteY44" fmla="*/ 226801 h 3300259"/>
              <a:gd name="connsiteX45" fmla="*/ 335319 w 7101354"/>
              <a:gd name="connsiteY45" fmla="*/ 226801 h 3300259"/>
              <a:gd name="connsiteX46" fmla="*/ 335319 w 7101354"/>
              <a:gd name="connsiteY46" fmla="*/ 236786 h 3300259"/>
              <a:gd name="connsiteX47" fmla="*/ 342735 w 7101354"/>
              <a:gd name="connsiteY47" fmla="*/ 236786 h 3300259"/>
              <a:gd name="connsiteX48" fmla="*/ 342735 w 7101354"/>
              <a:gd name="connsiteY48" fmla="*/ 246612 h 3300259"/>
              <a:gd name="connsiteX49" fmla="*/ 354020 w 7101354"/>
              <a:gd name="connsiteY49" fmla="*/ 246612 h 3300259"/>
              <a:gd name="connsiteX50" fmla="*/ 354020 w 7101354"/>
              <a:gd name="connsiteY50" fmla="*/ 266424 h 3300259"/>
              <a:gd name="connsiteX51" fmla="*/ 365143 w 7101354"/>
              <a:gd name="connsiteY51" fmla="*/ 266424 h 3300259"/>
              <a:gd name="connsiteX52" fmla="*/ 365143 w 7101354"/>
              <a:gd name="connsiteY52" fmla="*/ 276250 h 3300259"/>
              <a:gd name="connsiteX53" fmla="*/ 368851 w 7101354"/>
              <a:gd name="connsiteY53" fmla="*/ 276250 h 3300259"/>
              <a:gd name="connsiteX54" fmla="*/ 368851 w 7101354"/>
              <a:gd name="connsiteY54" fmla="*/ 286076 h 3300259"/>
              <a:gd name="connsiteX55" fmla="*/ 376267 w 7101354"/>
              <a:gd name="connsiteY55" fmla="*/ 286076 h 3300259"/>
              <a:gd name="connsiteX56" fmla="*/ 376267 w 7101354"/>
              <a:gd name="connsiteY56" fmla="*/ 296061 h 3300259"/>
              <a:gd name="connsiteX57" fmla="*/ 383844 w 7101354"/>
              <a:gd name="connsiteY57" fmla="*/ 296061 h 3300259"/>
              <a:gd name="connsiteX58" fmla="*/ 383844 w 7101354"/>
              <a:gd name="connsiteY58" fmla="*/ 305888 h 3300259"/>
              <a:gd name="connsiteX59" fmla="*/ 387552 w 7101354"/>
              <a:gd name="connsiteY59" fmla="*/ 305888 h 3300259"/>
              <a:gd name="connsiteX60" fmla="*/ 387552 w 7101354"/>
              <a:gd name="connsiteY60" fmla="*/ 325699 h 3300259"/>
              <a:gd name="connsiteX61" fmla="*/ 406091 w 7101354"/>
              <a:gd name="connsiteY61" fmla="*/ 325699 h 3300259"/>
              <a:gd name="connsiteX62" fmla="*/ 406091 w 7101354"/>
              <a:gd name="connsiteY62" fmla="*/ 335526 h 3300259"/>
              <a:gd name="connsiteX63" fmla="*/ 409799 w 7101354"/>
              <a:gd name="connsiteY63" fmla="*/ 335526 h 3300259"/>
              <a:gd name="connsiteX64" fmla="*/ 409799 w 7101354"/>
              <a:gd name="connsiteY64" fmla="*/ 345352 h 3300259"/>
              <a:gd name="connsiteX65" fmla="*/ 413668 w 7101354"/>
              <a:gd name="connsiteY65" fmla="*/ 345352 h 3300259"/>
              <a:gd name="connsiteX66" fmla="*/ 413668 w 7101354"/>
              <a:gd name="connsiteY66" fmla="*/ 355337 h 3300259"/>
              <a:gd name="connsiteX67" fmla="*/ 417376 w 7101354"/>
              <a:gd name="connsiteY67" fmla="*/ 355337 h 3300259"/>
              <a:gd name="connsiteX68" fmla="*/ 417376 w 7101354"/>
              <a:gd name="connsiteY68" fmla="*/ 365163 h 3300259"/>
              <a:gd name="connsiteX69" fmla="*/ 432207 w 7101354"/>
              <a:gd name="connsiteY69" fmla="*/ 365163 h 3300259"/>
              <a:gd name="connsiteX70" fmla="*/ 432207 w 7101354"/>
              <a:gd name="connsiteY70" fmla="*/ 374990 h 3300259"/>
              <a:gd name="connsiteX71" fmla="*/ 435915 w 7101354"/>
              <a:gd name="connsiteY71" fmla="*/ 374990 h 3300259"/>
              <a:gd name="connsiteX72" fmla="*/ 435915 w 7101354"/>
              <a:gd name="connsiteY72" fmla="*/ 384975 h 3300259"/>
              <a:gd name="connsiteX73" fmla="*/ 439623 w 7101354"/>
              <a:gd name="connsiteY73" fmla="*/ 384975 h 3300259"/>
              <a:gd name="connsiteX74" fmla="*/ 439623 w 7101354"/>
              <a:gd name="connsiteY74" fmla="*/ 394801 h 3300259"/>
              <a:gd name="connsiteX75" fmla="*/ 447200 w 7101354"/>
              <a:gd name="connsiteY75" fmla="*/ 394801 h 3300259"/>
              <a:gd name="connsiteX76" fmla="*/ 447200 w 7101354"/>
              <a:gd name="connsiteY76" fmla="*/ 404628 h 3300259"/>
              <a:gd name="connsiteX77" fmla="*/ 450908 w 7101354"/>
              <a:gd name="connsiteY77" fmla="*/ 404628 h 3300259"/>
              <a:gd name="connsiteX78" fmla="*/ 450908 w 7101354"/>
              <a:gd name="connsiteY78" fmla="*/ 414613 h 3300259"/>
              <a:gd name="connsiteX79" fmla="*/ 458324 w 7101354"/>
              <a:gd name="connsiteY79" fmla="*/ 414613 h 3300259"/>
              <a:gd name="connsiteX80" fmla="*/ 458324 w 7101354"/>
              <a:gd name="connsiteY80" fmla="*/ 434424 h 3300259"/>
              <a:gd name="connsiteX81" fmla="*/ 462031 w 7101354"/>
              <a:gd name="connsiteY81" fmla="*/ 434424 h 3300259"/>
              <a:gd name="connsiteX82" fmla="*/ 462031 w 7101354"/>
              <a:gd name="connsiteY82" fmla="*/ 444251 h 3300259"/>
              <a:gd name="connsiteX83" fmla="*/ 473155 w 7101354"/>
              <a:gd name="connsiteY83" fmla="*/ 444251 h 3300259"/>
              <a:gd name="connsiteX84" fmla="*/ 473155 w 7101354"/>
              <a:gd name="connsiteY84" fmla="*/ 454077 h 3300259"/>
              <a:gd name="connsiteX85" fmla="*/ 484440 w 7101354"/>
              <a:gd name="connsiteY85" fmla="*/ 454077 h 3300259"/>
              <a:gd name="connsiteX86" fmla="*/ 484440 w 7101354"/>
              <a:gd name="connsiteY86" fmla="*/ 464062 h 3300259"/>
              <a:gd name="connsiteX87" fmla="*/ 488148 w 7101354"/>
              <a:gd name="connsiteY87" fmla="*/ 464062 h 3300259"/>
              <a:gd name="connsiteX88" fmla="*/ 488148 w 7101354"/>
              <a:gd name="connsiteY88" fmla="*/ 473888 h 3300259"/>
              <a:gd name="connsiteX89" fmla="*/ 495563 w 7101354"/>
              <a:gd name="connsiteY89" fmla="*/ 473888 h 3300259"/>
              <a:gd name="connsiteX90" fmla="*/ 495563 w 7101354"/>
              <a:gd name="connsiteY90" fmla="*/ 483715 h 3300259"/>
              <a:gd name="connsiteX91" fmla="*/ 510395 w 7101354"/>
              <a:gd name="connsiteY91" fmla="*/ 483715 h 3300259"/>
              <a:gd name="connsiteX92" fmla="*/ 510395 w 7101354"/>
              <a:gd name="connsiteY92" fmla="*/ 493700 h 3300259"/>
              <a:gd name="connsiteX93" fmla="*/ 521680 w 7101354"/>
              <a:gd name="connsiteY93" fmla="*/ 493700 h 3300259"/>
              <a:gd name="connsiteX94" fmla="*/ 521680 w 7101354"/>
              <a:gd name="connsiteY94" fmla="*/ 503526 h 3300259"/>
              <a:gd name="connsiteX95" fmla="*/ 525387 w 7101354"/>
              <a:gd name="connsiteY95" fmla="*/ 503526 h 3300259"/>
              <a:gd name="connsiteX96" fmla="*/ 525387 w 7101354"/>
              <a:gd name="connsiteY96" fmla="*/ 513353 h 3300259"/>
              <a:gd name="connsiteX97" fmla="*/ 529095 w 7101354"/>
              <a:gd name="connsiteY97" fmla="*/ 513353 h 3300259"/>
              <a:gd name="connsiteX98" fmla="*/ 529095 w 7101354"/>
              <a:gd name="connsiteY98" fmla="*/ 523338 h 3300259"/>
              <a:gd name="connsiteX99" fmla="*/ 547796 w 7101354"/>
              <a:gd name="connsiteY99" fmla="*/ 523338 h 3300259"/>
              <a:gd name="connsiteX100" fmla="*/ 547796 w 7101354"/>
              <a:gd name="connsiteY100" fmla="*/ 533164 h 3300259"/>
              <a:gd name="connsiteX101" fmla="*/ 555212 w 7101354"/>
              <a:gd name="connsiteY101" fmla="*/ 533164 h 3300259"/>
              <a:gd name="connsiteX102" fmla="*/ 555212 w 7101354"/>
              <a:gd name="connsiteY102" fmla="*/ 542990 h 3300259"/>
              <a:gd name="connsiteX103" fmla="*/ 558919 w 7101354"/>
              <a:gd name="connsiteY103" fmla="*/ 542990 h 3300259"/>
              <a:gd name="connsiteX104" fmla="*/ 558919 w 7101354"/>
              <a:gd name="connsiteY104" fmla="*/ 562960 h 3300259"/>
              <a:gd name="connsiteX105" fmla="*/ 577459 w 7101354"/>
              <a:gd name="connsiteY105" fmla="*/ 562960 h 3300259"/>
              <a:gd name="connsiteX106" fmla="*/ 577459 w 7101354"/>
              <a:gd name="connsiteY106" fmla="*/ 572787 h 3300259"/>
              <a:gd name="connsiteX107" fmla="*/ 581328 w 7101354"/>
              <a:gd name="connsiteY107" fmla="*/ 572787 h 3300259"/>
              <a:gd name="connsiteX108" fmla="*/ 581328 w 7101354"/>
              <a:gd name="connsiteY108" fmla="*/ 582772 h 3300259"/>
              <a:gd name="connsiteX109" fmla="*/ 592451 w 7101354"/>
              <a:gd name="connsiteY109" fmla="*/ 582772 h 3300259"/>
              <a:gd name="connsiteX110" fmla="*/ 592451 w 7101354"/>
              <a:gd name="connsiteY110" fmla="*/ 602583 h 3300259"/>
              <a:gd name="connsiteX111" fmla="*/ 596159 w 7101354"/>
              <a:gd name="connsiteY111" fmla="*/ 602583 h 3300259"/>
              <a:gd name="connsiteX112" fmla="*/ 596159 w 7101354"/>
              <a:gd name="connsiteY112" fmla="*/ 612410 h 3300259"/>
              <a:gd name="connsiteX113" fmla="*/ 599867 w 7101354"/>
              <a:gd name="connsiteY113" fmla="*/ 612410 h 3300259"/>
              <a:gd name="connsiteX114" fmla="*/ 599867 w 7101354"/>
              <a:gd name="connsiteY114" fmla="*/ 632379 h 3300259"/>
              <a:gd name="connsiteX115" fmla="*/ 603575 w 7101354"/>
              <a:gd name="connsiteY115" fmla="*/ 632379 h 3300259"/>
              <a:gd name="connsiteX116" fmla="*/ 603575 w 7101354"/>
              <a:gd name="connsiteY116" fmla="*/ 642206 h 3300259"/>
              <a:gd name="connsiteX117" fmla="*/ 607283 w 7101354"/>
              <a:gd name="connsiteY117" fmla="*/ 642206 h 3300259"/>
              <a:gd name="connsiteX118" fmla="*/ 607283 w 7101354"/>
              <a:gd name="connsiteY118" fmla="*/ 662017 h 3300259"/>
              <a:gd name="connsiteX119" fmla="*/ 618568 w 7101354"/>
              <a:gd name="connsiteY119" fmla="*/ 662017 h 3300259"/>
              <a:gd name="connsiteX120" fmla="*/ 618568 w 7101354"/>
              <a:gd name="connsiteY120" fmla="*/ 681829 h 3300259"/>
              <a:gd name="connsiteX121" fmla="*/ 625983 w 7101354"/>
              <a:gd name="connsiteY121" fmla="*/ 681829 h 3300259"/>
              <a:gd name="connsiteX122" fmla="*/ 625983 w 7101354"/>
              <a:gd name="connsiteY122" fmla="*/ 701799 h 3300259"/>
              <a:gd name="connsiteX123" fmla="*/ 637107 w 7101354"/>
              <a:gd name="connsiteY123" fmla="*/ 701799 h 3300259"/>
              <a:gd name="connsiteX124" fmla="*/ 637107 w 7101354"/>
              <a:gd name="connsiteY124" fmla="*/ 711625 h 3300259"/>
              <a:gd name="connsiteX125" fmla="*/ 648392 w 7101354"/>
              <a:gd name="connsiteY125" fmla="*/ 711625 h 3300259"/>
              <a:gd name="connsiteX126" fmla="*/ 648392 w 7101354"/>
              <a:gd name="connsiteY126" fmla="*/ 721610 h 3300259"/>
              <a:gd name="connsiteX127" fmla="*/ 655807 w 7101354"/>
              <a:gd name="connsiteY127" fmla="*/ 721610 h 3300259"/>
              <a:gd name="connsiteX128" fmla="*/ 655807 w 7101354"/>
              <a:gd name="connsiteY128" fmla="*/ 731436 h 3300259"/>
              <a:gd name="connsiteX129" fmla="*/ 659515 w 7101354"/>
              <a:gd name="connsiteY129" fmla="*/ 731436 h 3300259"/>
              <a:gd name="connsiteX130" fmla="*/ 659515 w 7101354"/>
              <a:gd name="connsiteY130" fmla="*/ 741421 h 3300259"/>
              <a:gd name="connsiteX131" fmla="*/ 666931 w 7101354"/>
              <a:gd name="connsiteY131" fmla="*/ 741421 h 3300259"/>
              <a:gd name="connsiteX132" fmla="*/ 666931 w 7101354"/>
              <a:gd name="connsiteY132" fmla="*/ 751248 h 3300259"/>
              <a:gd name="connsiteX133" fmla="*/ 670639 w 7101354"/>
              <a:gd name="connsiteY133" fmla="*/ 751248 h 3300259"/>
              <a:gd name="connsiteX134" fmla="*/ 670639 w 7101354"/>
              <a:gd name="connsiteY134" fmla="*/ 761233 h 3300259"/>
              <a:gd name="connsiteX135" fmla="*/ 678054 w 7101354"/>
              <a:gd name="connsiteY135" fmla="*/ 761233 h 3300259"/>
              <a:gd name="connsiteX136" fmla="*/ 678054 w 7101354"/>
              <a:gd name="connsiteY136" fmla="*/ 781044 h 3300259"/>
              <a:gd name="connsiteX137" fmla="*/ 689339 w 7101354"/>
              <a:gd name="connsiteY137" fmla="*/ 781044 h 3300259"/>
              <a:gd name="connsiteX138" fmla="*/ 689339 w 7101354"/>
              <a:gd name="connsiteY138" fmla="*/ 800855 h 3300259"/>
              <a:gd name="connsiteX139" fmla="*/ 696755 w 7101354"/>
              <a:gd name="connsiteY139" fmla="*/ 800855 h 3300259"/>
              <a:gd name="connsiteX140" fmla="*/ 696755 w 7101354"/>
              <a:gd name="connsiteY140" fmla="*/ 810840 h 3300259"/>
              <a:gd name="connsiteX141" fmla="*/ 711586 w 7101354"/>
              <a:gd name="connsiteY141" fmla="*/ 810840 h 3300259"/>
              <a:gd name="connsiteX142" fmla="*/ 711586 w 7101354"/>
              <a:gd name="connsiteY142" fmla="*/ 820667 h 3300259"/>
              <a:gd name="connsiteX143" fmla="*/ 719163 w 7101354"/>
              <a:gd name="connsiteY143" fmla="*/ 820667 h 3300259"/>
              <a:gd name="connsiteX144" fmla="*/ 719163 w 7101354"/>
              <a:gd name="connsiteY144" fmla="*/ 830652 h 3300259"/>
              <a:gd name="connsiteX145" fmla="*/ 726579 w 7101354"/>
              <a:gd name="connsiteY145" fmla="*/ 830652 h 3300259"/>
              <a:gd name="connsiteX146" fmla="*/ 726579 w 7101354"/>
              <a:gd name="connsiteY146" fmla="*/ 840637 h 3300259"/>
              <a:gd name="connsiteX147" fmla="*/ 733995 w 7101354"/>
              <a:gd name="connsiteY147" fmla="*/ 840637 h 3300259"/>
              <a:gd name="connsiteX148" fmla="*/ 733995 w 7101354"/>
              <a:gd name="connsiteY148" fmla="*/ 850463 h 3300259"/>
              <a:gd name="connsiteX149" fmla="*/ 741411 w 7101354"/>
              <a:gd name="connsiteY149" fmla="*/ 850463 h 3300259"/>
              <a:gd name="connsiteX150" fmla="*/ 741411 w 7101354"/>
              <a:gd name="connsiteY150" fmla="*/ 860448 h 3300259"/>
              <a:gd name="connsiteX151" fmla="*/ 760111 w 7101354"/>
              <a:gd name="connsiteY151" fmla="*/ 860448 h 3300259"/>
              <a:gd name="connsiteX152" fmla="*/ 760111 w 7101354"/>
              <a:gd name="connsiteY152" fmla="*/ 870275 h 3300259"/>
              <a:gd name="connsiteX153" fmla="*/ 763819 w 7101354"/>
              <a:gd name="connsiteY153" fmla="*/ 870275 h 3300259"/>
              <a:gd name="connsiteX154" fmla="*/ 763819 w 7101354"/>
              <a:gd name="connsiteY154" fmla="*/ 890086 h 3300259"/>
              <a:gd name="connsiteX155" fmla="*/ 771235 w 7101354"/>
              <a:gd name="connsiteY155" fmla="*/ 890086 h 3300259"/>
              <a:gd name="connsiteX156" fmla="*/ 771235 w 7101354"/>
              <a:gd name="connsiteY156" fmla="*/ 900071 h 3300259"/>
              <a:gd name="connsiteX157" fmla="*/ 774942 w 7101354"/>
              <a:gd name="connsiteY157" fmla="*/ 900071 h 3300259"/>
              <a:gd name="connsiteX158" fmla="*/ 774942 w 7101354"/>
              <a:gd name="connsiteY158" fmla="*/ 929867 h 3300259"/>
              <a:gd name="connsiteX159" fmla="*/ 778650 w 7101354"/>
              <a:gd name="connsiteY159" fmla="*/ 929867 h 3300259"/>
              <a:gd name="connsiteX160" fmla="*/ 778650 w 7101354"/>
              <a:gd name="connsiteY160" fmla="*/ 939694 h 3300259"/>
              <a:gd name="connsiteX161" fmla="*/ 786227 w 7101354"/>
              <a:gd name="connsiteY161" fmla="*/ 939694 h 3300259"/>
              <a:gd name="connsiteX162" fmla="*/ 786227 w 7101354"/>
              <a:gd name="connsiteY162" fmla="*/ 949679 h 3300259"/>
              <a:gd name="connsiteX163" fmla="*/ 789935 w 7101354"/>
              <a:gd name="connsiteY163" fmla="*/ 949679 h 3300259"/>
              <a:gd name="connsiteX164" fmla="*/ 789935 w 7101354"/>
              <a:gd name="connsiteY164" fmla="*/ 959505 h 3300259"/>
              <a:gd name="connsiteX165" fmla="*/ 793643 w 7101354"/>
              <a:gd name="connsiteY165" fmla="*/ 959505 h 3300259"/>
              <a:gd name="connsiteX166" fmla="*/ 793643 w 7101354"/>
              <a:gd name="connsiteY166" fmla="*/ 969490 h 3300259"/>
              <a:gd name="connsiteX167" fmla="*/ 808474 w 7101354"/>
              <a:gd name="connsiteY167" fmla="*/ 969490 h 3300259"/>
              <a:gd name="connsiteX168" fmla="*/ 808474 w 7101354"/>
              <a:gd name="connsiteY168" fmla="*/ 979316 h 3300259"/>
              <a:gd name="connsiteX169" fmla="*/ 812182 w 7101354"/>
              <a:gd name="connsiteY169" fmla="*/ 979316 h 3300259"/>
              <a:gd name="connsiteX170" fmla="*/ 812182 w 7101354"/>
              <a:gd name="connsiteY170" fmla="*/ 989301 h 3300259"/>
              <a:gd name="connsiteX171" fmla="*/ 816051 w 7101354"/>
              <a:gd name="connsiteY171" fmla="*/ 989301 h 3300259"/>
              <a:gd name="connsiteX172" fmla="*/ 816051 w 7101354"/>
              <a:gd name="connsiteY172" fmla="*/ 999286 h 3300259"/>
              <a:gd name="connsiteX173" fmla="*/ 819759 w 7101354"/>
              <a:gd name="connsiteY173" fmla="*/ 999286 h 3300259"/>
              <a:gd name="connsiteX174" fmla="*/ 819759 w 7101354"/>
              <a:gd name="connsiteY174" fmla="*/ 1009113 h 3300259"/>
              <a:gd name="connsiteX175" fmla="*/ 823467 w 7101354"/>
              <a:gd name="connsiteY175" fmla="*/ 1009113 h 3300259"/>
              <a:gd name="connsiteX176" fmla="*/ 823467 w 7101354"/>
              <a:gd name="connsiteY176" fmla="*/ 1019098 h 3300259"/>
              <a:gd name="connsiteX177" fmla="*/ 830883 w 7101354"/>
              <a:gd name="connsiteY177" fmla="*/ 1019098 h 3300259"/>
              <a:gd name="connsiteX178" fmla="*/ 830883 w 7101354"/>
              <a:gd name="connsiteY178" fmla="*/ 1028924 h 3300259"/>
              <a:gd name="connsiteX179" fmla="*/ 838299 w 7101354"/>
              <a:gd name="connsiteY179" fmla="*/ 1028924 h 3300259"/>
              <a:gd name="connsiteX180" fmla="*/ 838299 w 7101354"/>
              <a:gd name="connsiteY180" fmla="*/ 1038909 h 3300259"/>
              <a:gd name="connsiteX181" fmla="*/ 845714 w 7101354"/>
              <a:gd name="connsiteY181" fmla="*/ 1038909 h 3300259"/>
              <a:gd name="connsiteX182" fmla="*/ 845714 w 7101354"/>
              <a:gd name="connsiteY182" fmla="*/ 1048736 h 3300259"/>
              <a:gd name="connsiteX183" fmla="*/ 868123 w 7101354"/>
              <a:gd name="connsiteY183" fmla="*/ 1048736 h 3300259"/>
              <a:gd name="connsiteX184" fmla="*/ 868123 w 7101354"/>
              <a:gd name="connsiteY184" fmla="*/ 1058720 h 3300259"/>
              <a:gd name="connsiteX185" fmla="*/ 871830 w 7101354"/>
              <a:gd name="connsiteY185" fmla="*/ 1058720 h 3300259"/>
              <a:gd name="connsiteX186" fmla="*/ 871830 w 7101354"/>
              <a:gd name="connsiteY186" fmla="*/ 1068705 h 3300259"/>
              <a:gd name="connsiteX187" fmla="*/ 875538 w 7101354"/>
              <a:gd name="connsiteY187" fmla="*/ 1068705 h 3300259"/>
              <a:gd name="connsiteX188" fmla="*/ 875538 w 7101354"/>
              <a:gd name="connsiteY188" fmla="*/ 1078690 h 3300259"/>
              <a:gd name="connsiteX189" fmla="*/ 883115 w 7101354"/>
              <a:gd name="connsiteY189" fmla="*/ 1078690 h 3300259"/>
              <a:gd name="connsiteX190" fmla="*/ 883115 w 7101354"/>
              <a:gd name="connsiteY190" fmla="*/ 1108487 h 3300259"/>
              <a:gd name="connsiteX191" fmla="*/ 890531 w 7101354"/>
              <a:gd name="connsiteY191" fmla="*/ 1108487 h 3300259"/>
              <a:gd name="connsiteX192" fmla="*/ 890531 w 7101354"/>
              <a:gd name="connsiteY192" fmla="*/ 1128457 h 3300259"/>
              <a:gd name="connsiteX193" fmla="*/ 901655 w 7101354"/>
              <a:gd name="connsiteY193" fmla="*/ 1128457 h 3300259"/>
              <a:gd name="connsiteX194" fmla="*/ 901655 w 7101354"/>
              <a:gd name="connsiteY194" fmla="*/ 1148426 h 3300259"/>
              <a:gd name="connsiteX195" fmla="*/ 909070 w 7101354"/>
              <a:gd name="connsiteY195" fmla="*/ 1148426 h 3300259"/>
              <a:gd name="connsiteX196" fmla="*/ 909070 w 7101354"/>
              <a:gd name="connsiteY196" fmla="*/ 1158253 h 3300259"/>
              <a:gd name="connsiteX197" fmla="*/ 912778 w 7101354"/>
              <a:gd name="connsiteY197" fmla="*/ 1158253 h 3300259"/>
              <a:gd name="connsiteX198" fmla="*/ 912778 w 7101354"/>
              <a:gd name="connsiteY198" fmla="*/ 1168238 h 3300259"/>
              <a:gd name="connsiteX199" fmla="*/ 920355 w 7101354"/>
              <a:gd name="connsiteY199" fmla="*/ 1168238 h 3300259"/>
              <a:gd name="connsiteX200" fmla="*/ 920355 w 7101354"/>
              <a:gd name="connsiteY200" fmla="*/ 1178223 h 3300259"/>
              <a:gd name="connsiteX201" fmla="*/ 942602 w 7101354"/>
              <a:gd name="connsiteY201" fmla="*/ 1178223 h 3300259"/>
              <a:gd name="connsiteX202" fmla="*/ 942602 w 7101354"/>
              <a:gd name="connsiteY202" fmla="*/ 1198193 h 3300259"/>
              <a:gd name="connsiteX203" fmla="*/ 950018 w 7101354"/>
              <a:gd name="connsiteY203" fmla="*/ 1198193 h 3300259"/>
              <a:gd name="connsiteX204" fmla="*/ 950018 w 7101354"/>
              <a:gd name="connsiteY204" fmla="*/ 1208178 h 3300259"/>
              <a:gd name="connsiteX205" fmla="*/ 957595 w 7101354"/>
              <a:gd name="connsiteY205" fmla="*/ 1208178 h 3300259"/>
              <a:gd name="connsiteX206" fmla="*/ 957595 w 7101354"/>
              <a:gd name="connsiteY206" fmla="*/ 1237974 h 3300259"/>
              <a:gd name="connsiteX207" fmla="*/ 965011 w 7101354"/>
              <a:gd name="connsiteY207" fmla="*/ 1237974 h 3300259"/>
              <a:gd name="connsiteX208" fmla="*/ 965011 w 7101354"/>
              <a:gd name="connsiteY208" fmla="*/ 1267929 h 3300259"/>
              <a:gd name="connsiteX209" fmla="*/ 968718 w 7101354"/>
              <a:gd name="connsiteY209" fmla="*/ 1267929 h 3300259"/>
              <a:gd name="connsiteX210" fmla="*/ 968718 w 7101354"/>
              <a:gd name="connsiteY210" fmla="*/ 1277755 h 3300259"/>
              <a:gd name="connsiteX211" fmla="*/ 976134 w 7101354"/>
              <a:gd name="connsiteY211" fmla="*/ 1277755 h 3300259"/>
              <a:gd name="connsiteX212" fmla="*/ 976134 w 7101354"/>
              <a:gd name="connsiteY212" fmla="*/ 1287740 h 3300259"/>
              <a:gd name="connsiteX213" fmla="*/ 983550 w 7101354"/>
              <a:gd name="connsiteY213" fmla="*/ 1287740 h 3300259"/>
              <a:gd name="connsiteX214" fmla="*/ 983550 w 7101354"/>
              <a:gd name="connsiteY214" fmla="*/ 1297725 h 3300259"/>
              <a:gd name="connsiteX215" fmla="*/ 987419 w 7101354"/>
              <a:gd name="connsiteY215" fmla="*/ 1297725 h 3300259"/>
              <a:gd name="connsiteX216" fmla="*/ 987419 w 7101354"/>
              <a:gd name="connsiteY216" fmla="*/ 1317695 h 3300259"/>
              <a:gd name="connsiteX217" fmla="*/ 991127 w 7101354"/>
              <a:gd name="connsiteY217" fmla="*/ 1317695 h 3300259"/>
              <a:gd name="connsiteX218" fmla="*/ 991127 w 7101354"/>
              <a:gd name="connsiteY218" fmla="*/ 1327680 h 3300259"/>
              <a:gd name="connsiteX219" fmla="*/ 994835 w 7101354"/>
              <a:gd name="connsiteY219" fmla="*/ 1327680 h 3300259"/>
              <a:gd name="connsiteX220" fmla="*/ 994835 w 7101354"/>
              <a:gd name="connsiteY220" fmla="*/ 1337665 h 3300259"/>
              <a:gd name="connsiteX221" fmla="*/ 998542 w 7101354"/>
              <a:gd name="connsiteY221" fmla="*/ 1337665 h 3300259"/>
              <a:gd name="connsiteX222" fmla="*/ 998542 w 7101354"/>
              <a:gd name="connsiteY222" fmla="*/ 1347491 h 3300259"/>
              <a:gd name="connsiteX223" fmla="*/ 1009666 w 7101354"/>
              <a:gd name="connsiteY223" fmla="*/ 1347491 h 3300259"/>
              <a:gd name="connsiteX224" fmla="*/ 1009666 w 7101354"/>
              <a:gd name="connsiteY224" fmla="*/ 1367461 h 3300259"/>
              <a:gd name="connsiteX225" fmla="*/ 1017082 w 7101354"/>
              <a:gd name="connsiteY225" fmla="*/ 1367461 h 3300259"/>
              <a:gd name="connsiteX226" fmla="*/ 1017082 w 7101354"/>
              <a:gd name="connsiteY226" fmla="*/ 1377446 h 3300259"/>
              <a:gd name="connsiteX227" fmla="*/ 1024659 w 7101354"/>
              <a:gd name="connsiteY227" fmla="*/ 1377446 h 3300259"/>
              <a:gd name="connsiteX228" fmla="*/ 1024659 w 7101354"/>
              <a:gd name="connsiteY228" fmla="*/ 1387431 h 3300259"/>
              <a:gd name="connsiteX229" fmla="*/ 1032074 w 7101354"/>
              <a:gd name="connsiteY229" fmla="*/ 1387431 h 3300259"/>
              <a:gd name="connsiteX230" fmla="*/ 1032074 w 7101354"/>
              <a:gd name="connsiteY230" fmla="*/ 1397416 h 3300259"/>
              <a:gd name="connsiteX231" fmla="*/ 1035782 w 7101354"/>
              <a:gd name="connsiteY231" fmla="*/ 1397416 h 3300259"/>
              <a:gd name="connsiteX232" fmla="*/ 1035782 w 7101354"/>
              <a:gd name="connsiteY232" fmla="*/ 1407242 h 3300259"/>
              <a:gd name="connsiteX233" fmla="*/ 1043198 w 7101354"/>
              <a:gd name="connsiteY233" fmla="*/ 1407242 h 3300259"/>
              <a:gd name="connsiteX234" fmla="*/ 1043198 w 7101354"/>
              <a:gd name="connsiteY234" fmla="*/ 1417227 h 3300259"/>
              <a:gd name="connsiteX235" fmla="*/ 1073022 w 7101354"/>
              <a:gd name="connsiteY235" fmla="*/ 1417227 h 3300259"/>
              <a:gd name="connsiteX236" fmla="*/ 1073022 w 7101354"/>
              <a:gd name="connsiteY236" fmla="*/ 1427212 h 3300259"/>
              <a:gd name="connsiteX237" fmla="*/ 1088015 w 7101354"/>
              <a:gd name="connsiteY237" fmla="*/ 1427212 h 3300259"/>
              <a:gd name="connsiteX238" fmla="*/ 1088015 w 7101354"/>
              <a:gd name="connsiteY238" fmla="*/ 1437197 h 3300259"/>
              <a:gd name="connsiteX239" fmla="*/ 1091723 w 7101354"/>
              <a:gd name="connsiteY239" fmla="*/ 1437197 h 3300259"/>
              <a:gd name="connsiteX240" fmla="*/ 1091723 w 7101354"/>
              <a:gd name="connsiteY240" fmla="*/ 1447182 h 3300259"/>
              <a:gd name="connsiteX241" fmla="*/ 1095430 w 7101354"/>
              <a:gd name="connsiteY241" fmla="*/ 1447182 h 3300259"/>
              <a:gd name="connsiteX242" fmla="*/ 1095430 w 7101354"/>
              <a:gd name="connsiteY242" fmla="*/ 1457167 h 3300259"/>
              <a:gd name="connsiteX243" fmla="*/ 1106554 w 7101354"/>
              <a:gd name="connsiteY243" fmla="*/ 1457167 h 3300259"/>
              <a:gd name="connsiteX244" fmla="*/ 1106554 w 7101354"/>
              <a:gd name="connsiteY244" fmla="*/ 1466994 h 3300259"/>
              <a:gd name="connsiteX245" fmla="*/ 1110262 w 7101354"/>
              <a:gd name="connsiteY245" fmla="*/ 1466994 h 3300259"/>
              <a:gd name="connsiteX246" fmla="*/ 1110262 w 7101354"/>
              <a:gd name="connsiteY246" fmla="*/ 1476979 h 3300259"/>
              <a:gd name="connsiteX247" fmla="*/ 1117678 w 7101354"/>
              <a:gd name="connsiteY247" fmla="*/ 1476979 h 3300259"/>
              <a:gd name="connsiteX248" fmla="*/ 1117678 w 7101354"/>
              <a:gd name="connsiteY248" fmla="*/ 1486963 h 3300259"/>
              <a:gd name="connsiteX249" fmla="*/ 1147502 w 7101354"/>
              <a:gd name="connsiteY249" fmla="*/ 1486963 h 3300259"/>
              <a:gd name="connsiteX250" fmla="*/ 1147502 w 7101354"/>
              <a:gd name="connsiteY250" fmla="*/ 1516918 h 3300259"/>
              <a:gd name="connsiteX251" fmla="*/ 1166202 w 7101354"/>
              <a:gd name="connsiteY251" fmla="*/ 1516918 h 3300259"/>
              <a:gd name="connsiteX252" fmla="*/ 1166202 w 7101354"/>
              <a:gd name="connsiteY252" fmla="*/ 1526745 h 3300259"/>
              <a:gd name="connsiteX253" fmla="*/ 1169910 w 7101354"/>
              <a:gd name="connsiteY253" fmla="*/ 1526745 h 3300259"/>
              <a:gd name="connsiteX254" fmla="*/ 1169910 w 7101354"/>
              <a:gd name="connsiteY254" fmla="*/ 1536730 h 3300259"/>
              <a:gd name="connsiteX255" fmla="*/ 1214566 w 7101354"/>
              <a:gd name="connsiteY255" fmla="*/ 1536730 h 3300259"/>
              <a:gd name="connsiteX256" fmla="*/ 1214566 w 7101354"/>
              <a:gd name="connsiteY256" fmla="*/ 1546715 h 3300259"/>
              <a:gd name="connsiteX257" fmla="*/ 1225850 w 7101354"/>
              <a:gd name="connsiteY257" fmla="*/ 1546715 h 3300259"/>
              <a:gd name="connsiteX258" fmla="*/ 1225850 w 7101354"/>
              <a:gd name="connsiteY258" fmla="*/ 1566684 h 3300259"/>
              <a:gd name="connsiteX259" fmla="*/ 1229558 w 7101354"/>
              <a:gd name="connsiteY259" fmla="*/ 1566684 h 3300259"/>
              <a:gd name="connsiteX260" fmla="*/ 1229558 w 7101354"/>
              <a:gd name="connsiteY260" fmla="*/ 1576669 h 3300259"/>
              <a:gd name="connsiteX261" fmla="*/ 1233266 w 7101354"/>
              <a:gd name="connsiteY261" fmla="*/ 1576669 h 3300259"/>
              <a:gd name="connsiteX262" fmla="*/ 1233266 w 7101354"/>
              <a:gd name="connsiteY262" fmla="*/ 1586496 h 3300259"/>
              <a:gd name="connsiteX263" fmla="*/ 1236974 w 7101354"/>
              <a:gd name="connsiteY263" fmla="*/ 1586496 h 3300259"/>
              <a:gd name="connsiteX264" fmla="*/ 1236974 w 7101354"/>
              <a:gd name="connsiteY264" fmla="*/ 1596481 h 3300259"/>
              <a:gd name="connsiteX265" fmla="*/ 1244390 w 7101354"/>
              <a:gd name="connsiteY265" fmla="*/ 1596481 h 3300259"/>
              <a:gd name="connsiteX266" fmla="*/ 1244390 w 7101354"/>
              <a:gd name="connsiteY266" fmla="*/ 1606466 h 3300259"/>
              <a:gd name="connsiteX267" fmla="*/ 1248097 w 7101354"/>
              <a:gd name="connsiteY267" fmla="*/ 1606466 h 3300259"/>
              <a:gd name="connsiteX268" fmla="*/ 1248097 w 7101354"/>
              <a:gd name="connsiteY268" fmla="*/ 1616451 h 3300259"/>
              <a:gd name="connsiteX269" fmla="*/ 1251805 w 7101354"/>
              <a:gd name="connsiteY269" fmla="*/ 1616451 h 3300259"/>
              <a:gd name="connsiteX270" fmla="*/ 1251805 w 7101354"/>
              <a:gd name="connsiteY270" fmla="*/ 1626436 h 3300259"/>
              <a:gd name="connsiteX271" fmla="*/ 1263090 w 7101354"/>
              <a:gd name="connsiteY271" fmla="*/ 1626436 h 3300259"/>
              <a:gd name="connsiteX272" fmla="*/ 1263090 w 7101354"/>
              <a:gd name="connsiteY272" fmla="*/ 1636421 h 3300259"/>
              <a:gd name="connsiteX273" fmla="*/ 1266798 w 7101354"/>
              <a:gd name="connsiteY273" fmla="*/ 1636421 h 3300259"/>
              <a:gd name="connsiteX274" fmla="*/ 1266798 w 7101354"/>
              <a:gd name="connsiteY274" fmla="*/ 1646405 h 3300259"/>
              <a:gd name="connsiteX275" fmla="*/ 1277922 w 7101354"/>
              <a:gd name="connsiteY275" fmla="*/ 1646405 h 3300259"/>
              <a:gd name="connsiteX276" fmla="*/ 1277922 w 7101354"/>
              <a:gd name="connsiteY276" fmla="*/ 1656232 h 3300259"/>
              <a:gd name="connsiteX277" fmla="*/ 1281629 w 7101354"/>
              <a:gd name="connsiteY277" fmla="*/ 1656232 h 3300259"/>
              <a:gd name="connsiteX278" fmla="*/ 1281629 w 7101354"/>
              <a:gd name="connsiteY278" fmla="*/ 1676202 h 3300259"/>
              <a:gd name="connsiteX279" fmla="*/ 1285337 w 7101354"/>
              <a:gd name="connsiteY279" fmla="*/ 1676202 h 3300259"/>
              <a:gd name="connsiteX280" fmla="*/ 1285337 w 7101354"/>
              <a:gd name="connsiteY280" fmla="*/ 1686187 h 3300259"/>
              <a:gd name="connsiteX281" fmla="*/ 1296622 w 7101354"/>
              <a:gd name="connsiteY281" fmla="*/ 1686187 h 3300259"/>
              <a:gd name="connsiteX282" fmla="*/ 1296622 w 7101354"/>
              <a:gd name="connsiteY282" fmla="*/ 1696172 h 3300259"/>
              <a:gd name="connsiteX283" fmla="*/ 1300330 w 7101354"/>
              <a:gd name="connsiteY283" fmla="*/ 1696172 h 3300259"/>
              <a:gd name="connsiteX284" fmla="*/ 1300330 w 7101354"/>
              <a:gd name="connsiteY284" fmla="*/ 1706157 h 3300259"/>
              <a:gd name="connsiteX285" fmla="*/ 1307746 w 7101354"/>
              <a:gd name="connsiteY285" fmla="*/ 1706157 h 3300259"/>
              <a:gd name="connsiteX286" fmla="*/ 1307746 w 7101354"/>
              <a:gd name="connsiteY286" fmla="*/ 1715983 h 3300259"/>
              <a:gd name="connsiteX287" fmla="*/ 1311454 w 7101354"/>
              <a:gd name="connsiteY287" fmla="*/ 1715983 h 3300259"/>
              <a:gd name="connsiteX288" fmla="*/ 1311454 w 7101354"/>
              <a:gd name="connsiteY288" fmla="*/ 1725968 h 3300259"/>
              <a:gd name="connsiteX289" fmla="*/ 1318869 w 7101354"/>
              <a:gd name="connsiteY289" fmla="*/ 1725968 h 3300259"/>
              <a:gd name="connsiteX290" fmla="*/ 1318869 w 7101354"/>
              <a:gd name="connsiteY290" fmla="*/ 1735953 h 3300259"/>
              <a:gd name="connsiteX291" fmla="*/ 1322738 w 7101354"/>
              <a:gd name="connsiteY291" fmla="*/ 1735953 h 3300259"/>
              <a:gd name="connsiteX292" fmla="*/ 1322738 w 7101354"/>
              <a:gd name="connsiteY292" fmla="*/ 1745938 h 3300259"/>
              <a:gd name="connsiteX293" fmla="*/ 1344985 w 7101354"/>
              <a:gd name="connsiteY293" fmla="*/ 1745938 h 3300259"/>
              <a:gd name="connsiteX294" fmla="*/ 1344985 w 7101354"/>
              <a:gd name="connsiteY294" fmla="*/ 1755923 h 3300259"/>
              <a:gd name="connsiteX295" fmla="*/ 1356270 w 7101354"/>
              <a:gd name="connsiteY295" fmla="*/ 1755923 h 3300259"/>
              <a:gd name="connsiteX296" fmla="*/ 1356270 w 7101354"/>
              <a:gd name="connsiteY296" fmla="*/ 1765908 h 3300259"/>
              <a:gd name="connsiteX297" fmla="*/ 1359978 w 7101354"/>
              <a:gd name="connsiteY297" fmla="*/ 1765908 h 3300259"/>
              <a:gd name="connsiteX298" fmla="*/ 1359978 w 7101354"/>
              <a:gd name="connsiteY298" fmla="*/ 1775734 h 3300259"/>
              <a:gd name="connsiteX299" fmla="*/ 1367394 w 7101354"/>
              <a:gd name="connsiteY299" fmla="*/ 1775734 h 3300259"/>
              <a:gd name="connsiteX300" fmla="*/ 1367394 w 7101354"/>
              <a:gd name="connsiteY300" fmla="*/ 1785719 h 3300259"/>
              <a:gd name="connsiteX301" fmla="*/ 1374810 w 7101354"/>
              <a:gd name="connsiteY301" fmla="*/ 1785719 h 3300259"/>
              <a:gd name="connsiteX302" fmla="*/ 1374810 w 7101354"/>
              <a:gd name="connsiteY302" fmla="*/ 1815674 h 3300259"/>
              <a:gd name="connsiteX303" fmla="*/ 1400926 w 7101354"/>
              <a:gd name="connsiteY303" fmla="*/ 1815674 h 3300259"/>
              <a:gd name="connsiteX304" fmla="*/ 1400926 w 7101354"/>
              <a:gd name="connsiteY304" fmla="*/ 1825659 h 3300259"/>
              <a:gd name="connsiteX305" fmla="*/ 1404634 w 7101354"/>
              <a:gd name="connsiteY305" fmla="*/ 1825659 h 3300259"/>
              <a:gd name="connsiteX306" fmla="*/ 1404634 w 7101354"/>
              <a:gd name="connsiteY306" fmla="*/ 1835485 h 3300259"/>
              <a:gd name="connsiteX307" fmla="*/ 1408341 w 7101354"/>
              <a:gd name="connsiteY307" fmla="*/ 1835485 h 3300259"/>
              <a:gd name="connsiteX308" fmla="*/ 1408341 w 7101354"/>
              <a:gd name="connsiteY308" fmla="*/ 1845470 h 3300259"/>
              <a:gd name="connsiteX309" fmla="*/ 1412049 w 7101354"/>
              <a:gd name="connsiteY309" fmla="*/ 1845470 h 3300259"/>
              <a:gd name="connsiteX310" fmla="*/ 1412049 w 7101354"/>
              <a:gd name="connsiteY310" fmla="*/ 1855455 h 3300259"/>
              <a:gd name="connsiteX311" fmla="*/ 1419465 w 7101354"/>
              <a:gd name="connsiteY311" fmla="*/ 1855455 h 3300259"/>
              <a:gd name="connsiteX312" fmla="*/ 1419465 w 7101354"/>
              <a:gd name="connsiteY312" fmla="*/ 1865440 h 3300259"/>
              <a:gd name="connsiteX313" fmla="*/ 1423334 w 7101354"/>
              <a:gd name="connsiteY313" fmla="*/ 1865440 h 3300259"/>
              <a:gd name="connsiteX314" fmla="*/ 1423334 w 7101354"/>
              <a:gd name="connsiteY314" fmla="*/ 1875425 h 3300259"/>
              <a:gd name="connsiteX315" fmla="*/ 1430750 w 7101354"/>
              <a:gd name="connsiteY315" fmla="*/ 1875425 h 3300259"/>
              <a:gd name="connsiteX316" fmla="*/ 1430750 w 7101354"/>
              <a:gd name="connsiteY316" fmla="*/ 1885410 h 3300259"/>
              <a:gd name="connsiteX317" fmla="*/ 1445581 w 7101354"/>
              <a:gd name="connsiteY317" fmla="*/ 1885410 h 3300259"/>
              <a:gd name="connsiteX318" fmla="*/ 1445581 w 7101354"/>
              <a:gd name="connsiteY318" fmla="*/ 1895237 h 3300259"/>
              <a:gd name="connsiteX319" fmla="*/ 1452997 w 7101354"/>
              <a:gd name="connsiteY319" fmla="*/ 1895237 h 3300259"/>
              <a:gd name="connsiteX320" fmla="*/ 1452997 w 7101354"/>
              <a:gd name="connsiteY320" fmla="*/ 1915206 h 3300259"/>
              <a:gd name="connsiteX321" fmla="*/ 1456866 w 7101354"/>
              <a:gd name="connsiteY321" fmla="*/ 1915206 h 3300259"/>
              <a:gd name="connsiteX322" fmla="*/ 1456866 w 7101354"/>
              <a:gd name="connsiteY322" fmla="*/ 1945161 h 3300259"/>
              <a:gd name="connsiteX323" fmla="*/ 1460574 w 7101354"/>
              <a:gd name="connsiteY323" fmla="*/ 1945161 h 3300259"/>
              <a:gd name="connsiteX324" fmla="*/ 1460574 w 7101354"/>
              <a:gd name="connsiteY324" fmla="*/ 1955146 h 3300259"/>
              <a:gd name="connsiteX325" fmla="*/ 1467990 w 7101354"/>
              <a:gd name="connsiteY325" fmla="*/ 1955146 h 3300259"/>
              <a:gd name="connsiteX326" fmla="*/ 1467990 w 7101354"/>
              <a:gd name="connsiteY326" fmla="*/ 1964973 h 3300259"/>
              <a:gd name="connsiteX327" fmla="*/ 1471698 w 7101354"/>
              <a:gd name="connsiteY327" fmla="*/ 1964973 h 3300259"/>
              <a:gd name="connsiteX328" fmla="*/ 1471698 w 7101354"/>
              <a:gd name="connsiteY328" fmla="*/ 1974958 h 3300259"/>
              <a:gd name="connsiteX329" fmla="*/ 1475405 w 7101354"/>
              <a:gd name="connsiteY329" fmla="*/ 1974958 h 3300259"/>
              <a:gd name="connsiteX330" fmla="*/ 1475405 w 7101354"/>
              <a:gd name="connsiteY330" fmla="*/ 1984943 h 3300259"/>
              <a:gd name="connsiteX331" fmla="*/ 1482821 w 7101354"/>
              <a:gd name="connsiteY331" fmla="*/ 1984943 h 3300259"/>
              <a:gd name="connsiteX332" fmla="*/ 1482821 w 7101354"/>
              <a:gd name="connsiteY332" fmla="*/ 1994927 h 3300259"/>
              <a:gd name="connsiteX333" fmla="*/ 1505229 w 7101354"/>
              <a:gd name="connsiteY333" fmla="*/ 1994927 h 3300259"/>
              <a:gd name="connsiteX334" fmla="*/ 1505229 w 7101354"/>
              <a:gd name="connsiteY334" fmla="*/ 2004912 h 3300259"/>
              <a:gd name="connsiteX335" fmla="*/ 1527638 w 7101354"/>
              <a:gd name="connsiteY335" fmla="*/ 2004912 h 3300259"/>
              <a:gd name="connsiteX336" fmla="*/ 1527638 w 7101354"/>
              <a:gd name="connsiteY336" fmla="*/ 2014897 h 3300259"/>
              <a:gd name="connsiteX337" fmla="*/ 1531346 w 7101354"/>
              <a:gd name="connsiteY337" fmla="*/ 2014897 h 3300259"/>
              <a:gd name="connsiteX338" fmla="*/ 1531346 w 7101354"/>
              <a:gd name="connsiteY338" fmla="*/ 2024724 h 3300259"/>
              <a:gd name="connsiteX339" fmla="*/ 1538761 w 7101354"/>
              <a:gd name="connsiteY339" fmla="*/ 2024724 h 3300259"/>
              <a:gd name="connsiteX340" fmla="*/ 1538761 w 7101354"/>
              <a:gd name="connsiteY340" fmla="*/ 2034709 h 3300259"/>
              <a:gd name="connsiteX341" fmla="*/ 1542469 w 7101354"/>
              <a:gd name="connsiteY341" fmla="*/ 2034709 h 3300259"/>
              <a:gd name="connsiteX342" fmla="*/ 1542469 w 7101354"/>
              <a:gd name="connsiteY342" fmla="*/ 2044694 h 3300259"/>
              <a:gd name="connsiteX343" fmla="*/ 1549885 w 7101354"/>
              <a:gd name="connsiteY343" fmla="*/ 2044694 h 3300259"/>
              <a:gd name="connsiteX344" fmla="*/ 1549885 w 7101354"/>
              <a:gd name="connsiteY344" fmla="*/ 2064664 h 3300259"/>
              <a:gd name="connsiteX345" fmla="*/ 1564878 w 7101354"/>
              <a:gd name="connsiteY345" fmla="*/ 2064664 h 3300259"/>
              <a:gd name="connsiteX346" fmla="*/ 1564878 w 7101354"/>
              <a:gd name="connsiteY346" fmla="*/ 2074648 h 3300259"/>
              <a:gd name="connsiteX347" fmla="*/ 1576001 w 7101354"/>
              <a:gd name="connsiteY347" fmla="*/ 2074648 h 3300259"/>
              <a:gd name="connsiteX348" fmla="*/ 1576001 w 7101354"/>
              <a:gd name="connsiteY348" fmla="*/ 2094460 h 3300259"/>
              <a:gd name="connsiteX349" fmla="*/ 1583417 w 7101354"/>
              <a:gd name="connsiteY349" fmla="*/ 2094460 h 3300259"/>
              <a:gd name="connsiteX350" fmla="*/ 1583417 w 7101354"/>
              <a:gd name="connsiteY350" fmla="*/ 2104445 h 3300259"/>
              <a:gd name="connsiteX351" fmla="*/ 1594702 w 7101354"/>
              <a:gd name="connsiteY351" fmla="*/ 2104445 h 3300259"/>
              <a:gd name="connsiteX352" fmla="*/ 1594702 w 7101354"/>
              <a:gd name="connsiteY352" fmla="*/ 2114430 h 3300259"/>
              <a:gd name="connsiteX353" fmla="*/ 1605825 w 7101354"/>
              <a:gd name="connsiteY353" fmla="*/ 2114430 h 3300259"/>
              <a:gd name="connsiteX354" fmla="*/ 1605825 w 7101354"/>
              <a:gd name="connsiteY354" fmla="*/ 2134400 h 3300259"/>
              <a:gd name="connsiteX355" fmla="*/ 1609533 w 7101354"/>
              <a:gd name="connsiteY355" fmla="*/ 2134400 h 3300259"/>
              <a:gd name="connsiteX356" fmla="*/ 1609533 w 7101354"/>
              <a:gd name="connsiteY356" fmla="*/ 2144226 h 3300259"/>
              <a:gd name="connsiteX357" fmla="*/ 1631941 w 7101354"/>
              <a:gd name="connsiteY357" fmla="*/ 2144226 h 3300259"/>
              <a:gd name="connsiteX358" fmla="*/ 1631941 w 7101354"/>
              <a:gd name="connsiteY358" fmla="*/ 2154211 h 3300259"/>
              <a:gd name="connsiteX359" fmla="*/ 1635649 w 7101354"/>
              <a:gd name="connsiteY359" fmla="*/ 2154211 h 3300259"/>
              <a:gd name="connsiteX360" fmla="*/ 1635649 w 7101354"/>
              <a:gd name="connsiteY360" fmla="*/ 2184166 h 3300259"/>
              <a:gd name="connsiteX361" fmla="*/ 1639357 w 7101354"/>
              <a:gd name="connsiteY361" fmla="*/ 2184166 h 3300259"/>
              <a:gd name="connsiteX362" fmla="*/ 1639357 w 7101354"/>
              <a:gd name="connsiteY362" fmla="*/ 2194151 h 3300259"/>
              <a:gd name="connsiteX363" fmla="*/ 1654189 w 7101354"/>
              <a:gd name="connsiteY363" fmla="*/ 2194151 h 3300259"/>
              <a:gd name="connsiteX364" fmla="*/ 1654189 w 7101354"/>
              <a:gd name="connsiteY364" fmla="*/ 2203977 h 3300259"/>
              <a:gd name="connsiteX365" fmla="*/ 1669181 w 7101354"/>
              <a:gd name="connsiteY365" fmla="*/ 2203977 h 3300259"/>
              <a:gd name="connsiteX366" fmla="*/ 1669181 w 7101354"/>
              <a:gd name="connsiteY366" fmla="*/ 2213962 h 3300259"/>
              <a:gd name="connsiteX367" fmla="*/ 1676597 w 7101354"/>
              <a:gd name="connsiteY367" fmla="*/ 2213962 h 3300259"/>
              <a:gd name="connsiteX368" fmla="*/ 1676597 w 7101354"/>
              <a:gd name="connsiteY368" fmla="*/ 2233932 h 3300259"/>
              <a:gd name="connsiteX369" fmla="*/ 1687720 w 7101354"/>
              <a:gd name="connsiteY369" fmla="*/ 2233932 h 3300259"/>
              <a:gd name="connsiteX370" fmla="*/ 1687720 w 7101354"/>
              <a:gd name="connsiteY370" fmla="*/ 2243917 h 3300259"/>
              <a:gd name="connsiteX371" fmla="*/ 1691590 w 7101354"/>
              <a:gd name="connsiteY371" fmla="*/ 2243917 h 3300259"/>
              <a:gd name="connsiteX372" fmla="*/ 1691590 w 7101354"/>
              <a:gd name="connsiteY372" fmla="*/ 2253902 h 3300259"/>
              <a:gd name="connsiteX373" fmla="*/ 1699005 w 7101354"/>
              <a:gd name="connsiteY373" fmla="*/ 2253902 h 3300259"/>
              <a:gd name="connsiteX374" fmla="*/ 1699005 w 7101354"/>
              <a:gd name="connsiteY374" fmla="*/ 2263728 h 3300259"/>
              <a:gd name="connsiteX375" fmla="*/ 1732537 w 7101354"/>
              <a:gd name="connsiteY375" fmla="*/ 2263728 h 3300259"/>
              <a:gd name="connsiteX376" fmla="*/ 1732537 w 7101354"/>
              <a:gd name="connsiteY376" fmla="*/ 2273713 h 3300259"/>
              <a:gd name="connsiteX377" fmla="*/ 1743661 w 7101354"/>
              <a:gd name="connsiteY377" fmla="*/ 2273713 h 3300259"/>
              <a:gd name="connsiteX378" fmla="*/ 1743661 w 7101354"/>
              <a:gd name="connsiteY378" fmla="*/ 2283698 h 3300259"/>
              <a:gd name="connsiteX379" fmla="*/ 1747369 w 7101354"/>
              <a:gd name="connsiteY379" fmla="*/ 2283698 h 3300259"/>
              <a:gd name="connsiteX380" fmla="*/ 1747369 w 7101354"/>
              <a:gd name="connsiteY380" fmla="*/ 2293683 h 3300259"/>
              <a:gd name="connsiteX381" fmla="*/ 1754784 w 7101354"/>
              <a:gd name="connsiteY381" fmla="*/ 2293683 h 3300259"/>
              <a:gd name="connsiteX382" fmla="*/ 1754784 w 7101354"/>
              <a:gd name="connsiteY382" fmla="*/ 2303668 h 3300259"/>
              <a:gd name="connsiteX383" fmla="*/ 1773485 w 7101354"/>
              <a:gd name="connsiteY383" fmla="*/ 2303668 h 3300259"/>
              <a:gd name="connsiteX384" fmla="*/ 1773485 w 7101354"/>
              <a:gd name="connsiteY384" fmla="*/ 2313653 h 3300259"/>
              <a:gd name="connsiteX385" fmla="*/ 1780901 w 7101354"/>
              <a:gd name="connsiteY385" fmla="*/ 2313653 h 3300259"/>
              <a:gd name="connsiteX386" fmla="*/ 1780901 w 7101354"/>
              <a:gd name="connsiteY386" fmla="*/ 2323638 h 3300259"/>
              <a:gd name="connsiteX387" fmla="*/ 1799601 w 7101354"/>
              <a:gd name="connsiteY387" fmla="*/ 2323638 h 3300259"/>
              <a:gd name="connsiteX388" fmla="*/ 1799601 w 7101354"/>
              <a:gd name="connsiteY388" fmla="*/ 2333464 h 3300259"/>
              <a:gd name="connsiteX389" fmla="*/ 1810725 w 7101354"/>
              <a:gd name="connsiteY389" fmla="*/ 2333464 h 3300259"/>
              <a:gd name="connsiteX390" fmla="*/ 1810725 w 7101354"/>
              <a:gd name="connsiteY390" fmla="*/ 2343449 h 3300259"/>
              <a:gd name="connsiteX391" fmla="*/ 1836841 w 7101354"/>
              <a:gd name="connsiteY391" fmla="*/ 2343449 h 3300259"/>
              <a:gd name="connsiteX392" fmla="*/ 1836841 w 7101354"/>
              <a:gd name="connsiteY392" fmla="*/ 2353434 h 3300259"/>
              <a:gd name="connsiteX393" fmla="*/ 1840549 w 7101354"/>
              <a:gd name="connsiteY393" fmla="*/ 2353434 h 3300259"/>
              <a:gd name="connsiteX394" fmla="*/ 1840549 w 7101354"/>
              <a:gd name="connsiteY394" fmla="*/ 2363419 h 3300259"/>
              <a:gd name="connsiteX395" fmla="*/ 1851672 w 7101354"/>
              <a:gd name="connsiteY395" fmla="*/ 2363419 h 3300259"/>
              <a:gd name="connsiteX396" fmla="*/ 1851672 w 7101354"/>
              <a:gd name="connsiteY396" fmla="*/ 2373404 h 3300259"/>
              <a:gd name="connsiteX397" fmla="*/ 1862957 w 7101354"/>
              <a:gd name="connsiteY397" fmla="*/ 2373404 h 3300259"/>
              <a:gd name="connsiteX398" fmla="*/ 1862957 w 7101354"/>
              <a:gd name="connsiteY398" fmla="*/ 2383389 h 3300259"/>
              <a:gd name="connsiteX399" fmla="*/ 1866665 w 7101354"/>
              <a:gd name="connsiteY399" fmla="*/ 2383389 h 3300259"/>
              <a:gd name="connsiteX400" fmla="*/ 1866665 w 7101354"/>
              <a:gd name="connsiteY400" fmla="*/ 2393216 h 3300259"/>
              <a:gd name="connsiteX401" fmla="*/ 1892781 w 7101354"/>
              <a:gd name="connsiteY401" fmla="*/ 2393216 h 3300259"/>
              <a:gd name="connsiteX402" fmla="*/ 1892781 w 7101354"/>
              <a:gd name="connsiteY402" fmla="*/ 2403201 h 3300259"/>
              <a:gd name="connsiteX403" fmla="*/ 1907613 w 7101354"/>
              <a:gd name="connsiteY403" fmla="*/ 2403201 h 3300259"/>
              <a:gd name="connsiteX404" fmla="*/ 1907613 w 7101354"/>
              <a:gd name="connsiteY404" fmla="*/ 2413185 h 3300259"/>
              <a:gd name="connsiteX405" fmla="*/ 1911321 w 7101354"/>
              <a:gd name="connsiteY405" fmla="*/ 2413185 h 3300259"/>
              <a:gd name="connsiteX406" fmla="*/ 1911321 w 7101354"/>
              <a:gd name="connsiteY406" fmla="*/ 2423170 h 3300259"/>
              <a:gd name="connsiteX407" fmla="*/ 1941145 w 7101354"/>
              <a:gd name="connsiteY407" fmla="*/ 2423170 h 3300259"/>
              <a:gd name="connsiteX408" fmla="*/ 1941145 w 7101354"/>
              <a:gd name="connsiteY408" fmla="*/ 2433155 h 3300259"/>
              <a:gd name="connsiteX409" fmla="*/ 1952268 w 7101354"/>
              <a:gd name="connsiteY409" fmla="*/ 2433155 h 3300259"/>
              <a:gd name="connsiteX410" fmla="*/ 1952268 w 7101354"/>
              <a:gd name="connsiteY410" fmla="*/ 2443140 h 3300259"/>
              <a:gd name="connsiteX411" fmla="*/ 1955976 w 7101354"/>
              <a:gd name="connsiteY411" fmla="*/ 2443140 h 3300259"/>
              <a:gd name="connsiteX412" fmla="*/ 1955976 w 7101354"/>
              <a:gd name="connsiteY412" fmla="*/ 2452967 h 3300259"/>
              <a:gd name="connsiteX413" fmla="*/ 1959845 w 7101354"/>
              <a:gd name="connsiteY413" fmla="*/ 2452967 h 3300259"/>
              <a:gd name="connsiteX414" fmla="*/ 1959845 w 7101354"/>
              <a:gd name="connsiteY414" fmla="*/ 2462952 h 3300259"/>
              <a:gd name="connsiteX415" fmla="*/ 1963553 w 7101354"/>
              <a:gd name="connsiteY415" fmla="*/ 2462952 h 3300259"/>
              <a:gd name="connsiteX416" fmla="*/ 1963553 w 7101354"/>
              <a:gd name="connsiteY416" fmla="*/ 2472937 h 3300259"/>
              <a:gd name="connsiteX417" fmla="*/ 1967261 w 7101354"/>
              <a:gd name="connsiteY417" fmla="*/ 2472937 h 3300259"/>
              <a:gd name="connsiteX418" fmla="*/ 1967261 w 7101354"/>
              <a:gd name="connsiteY418" fmla="*/ 2482922 h 3300259"/>
              <a:gd name="connsiteX419" fmla="*/ 1993377 w 7101354"/>
              <a:gd name="connsiteY419" fmla="*/ 2482922 h 3300259"/>
              <a:gd name="connsiteX420" fmla="*/ 1993377 w 7101354"/>
              <a:gd name="connsiteY420" fmla="*/ 2492906 h 3300259"/>
              <a:gd name="connsiteX421" fmla="*/ 2004501 w 7101354"/>
              <a:gd name="connsiteY421" fmla="*/ 2492906 h 3300259"/>
              <a:gd name="connsiteX422" fmla="*/ 2004501 w 7101354"/>
              <a:gd name="connsiteY422" fmla="*/ 2502891 h 3300259"/>
              <a:gd name="connsiteX423" fmla="*/ 2008208 w 7101354"/>
              <a:gd name="connsiteY423" fmla="*/ 2502891 h 3300259"/>
              <a:gd name="connsiteX424" fmla="*/ 2008208 w 7101354"/>
              <a:gd name="connsiteY424" fmla="*/ 2512718 h 3300259"/>
              <a:gd name="connsiteX425" fmla="*/ 2019332 w 7101354"/>
              <a:gd name="connsiteY425" fmla="*/ 2512718 h 3300259"/>
              <a:gd name="connsiteX426" fmla="*/ 2019332 w 7101354"/>
              <a:gd name="connsiteY426" fmla="*/ 2522703 h 3300259"/>
              <a:gd name="connsiteX427" fmla="*/ 2026909 w 7101354"/>
              <a:gd name="connsiteY427" fmla="*/ 2522703 h 3300259"/>
              <a:gd name="connsiteX428" fmla="*/ 2026909 w 7101354"/>
              <a:gd name="connsiteY428" fmla="*/ 2532688 h 3300259"/>
              <a:gd name="connsiteX429" fmla="*/ 2038033 w 7101354"/>
              <a:gd name="connsiteY429" fmla="*/ 2532688 h 3300259"/>
              <a:gd name="connsiteX430" fmla="*/ 2038033 w 7101354"/>
              <a:gd name="connsiteY430" fmla="*/ 2542673 h 3300259"/>
              <a:gd name="connsiteX431" fmla="*/ 2075272 w 7101354"/>
              <a:gd name="connsiteY431" fmla="*/ 2542673 h 3300259"/>
              <a:gd name="connsiteX432" fmla="*/ 2075272 w 7101354"/>
              <a:gd name="connsiteY432" fmla="*/ 2552658 h 3300259"/>
              <a:gd name="connsiteX433" fmla="*/ 2090104 w 7101354"/>
              <a:gd name="connsiteY433" fmla="*/ 2552658 h 3300259"/>
              <a:gd name="connsiteX434" fmla="*/ 2090104 w 7101354"/>
              <a:gd name="connsiteY434" fmla="*/ 2562643 h 3300259"/>
              <a:gd name="connsiteX435" fmla="*/ 2097681 w 7101354"/>
              <a:gd name="connsiteY435" fmla="*/ 2562643 h 3300259"/>
              <a:gd name="connsiteX436" fmla="*/ 2097681 w 7101354"/>
              <a:gd name="connsiteY436" fmla="*/ 2572469 h 3300259"/>
              <a:gd name="connsiteX437" fmla="*/ 2108804 w 7101354"/>
              <a:gd name="connsiteY437" fmla="*/ 2572469 h 3300259"/>
              <a:gd name="connsiteX438" fmla="*/ 2108804 w 7101354"/>
              <a:gd name="connsiteY438" fmla="*/ 2582454 h 3300259"/>
              <a:gd name="connsiteX439" fmla="*/ 2146044 w 7101354"/>
              <a:gd name="connsiteY439" fmla="*/ 2582454 h 3300259"/>
              <a:gd name="connsiteX440" fmla="*/ 2146044 w 7101354"/>
              <a:gd name="connsiteY440" fmla="*/ 2592439 h 3300259"/>
              <a:gd name="connsiteX441" fmla="*/ 2149752 w 7101354"/>
              <a:gd name="connsiteY441" fmla="*/ 2592439 h 3300259"/>
              <a:gd name="connsiteX442" fmla="*/ 2149752 w 7101354"/>
              <a:gd name="connsiteY442" fmla="*/ 2602424 h 3300259"/>
              <a:gd name="connsiteX443" fmla="*/ 2175868 w 7101354"/>
              <a:gd name="connsiteY443" fmla="*/ 2602424 h 3300259"/>
              <a:gd name="connsiteX444" fmla="*/ 2194569 w 7101354"/>
              <a:gd name="connsiteY444" fmla="*/ 2602424 h 3300259"/>
              <a:gd name="connsiteX445" fmla="*/ 2194569 w 7101354"/>
              <a:gd name="connsiteY445" fmla="*/ 2612567 h 3300259"/>
              <a:gd name="connsiteX446" fmla="*/ 2209400 w 7101354"/>
              <a:gd name="connsiteY446" fmla="*/ 2612567 h 3300259"/>
              <a:gd name="connsiteX447" fmla="*/ 2209400 w 7101354"/>
              <a:gd name="connsiteY447" fmla="*/ 2622552 h 3300259"/>
              <a:gd name="connsiteX448" fmla="*/ 2265341 w 7101354"/>
              <a:gd name="connsiteY448" fmla="*/ 2622552 h 3300259"/>
              <a:gd name="connsiteX449" fmla="*/ 2265341 w 7101354"/>
              <a:gd name="connsiteY449" fmla="*/ 2642839 h 3300259"/>
              <a:gd name="connsiteX450" fmla="*/ 2269048 w 7101354"/>
              <a:gd name="connsiteY450" fmla="*/ 2642839 h 3300259"/>
              <a:gd name="connsiteX451" fmla="*/ 2269048 w 7101354"/>
              <a:gd name="connsiteY451" fmla="*/ 2652824 h 3300259"/>
              <a:gd name="connsiteX452" fmla="*/ 2276464 w 7101354"/>
              <a:gd name="connsiteY452" fmla="*/ 2652824 h 3300259"/>
              <a:gd name="connsiteX453" fmla="*/ 2276464 w 7101354"/>
              <a:gd name="connsiteY453" fmla="*/ 2662967 h 3300259"/>
              <a:gd name="connsiteX454" fmla="*/ 2302580 w 7101354"/>
              <a:gd name="connsiteY454" fmla="*/ 2662967 h 3300259"/>
              <a:gd name="connsiteX455" fmla="*/ 2302580 w 7101354"/>
              <a:gd name="connsiteY455" fmla="*/ 2673111 h 3300259"/>
              <a:gd name="connsiteX456" fmla="*/ 2306288 w 7101354"/>
              <a:gd name="connsiteY456" fmla="*/ 2673111 h 3300259"/>
              <a:gd name="connsiteX457" fmla="*/ 2306288 w 7101354"/>
              <a:gd name="connsiteY457" fmla="*/ 2693239 h 3300259"/>
              <a:gd name="connsiteX458" fmla="*/ 2309996 w 7101354"/>
              <a:gd name="connsiteY458" fmla="*/ 2693239 h 3300259"/>
              <a:gd name="connsiteX459" fmla="*/ 2309996 w 7101354"/>
              <a:gd name="connsiteY459" fmla="*/ 2703382 h 3300259"/>
              <a:gd name="connsiteX460" fmla="*/ 2321120 w 7101354"/>
              <a:gd name="connsiteY460" fmla="*/ 2703382 h 3300259"/>
              <a:gd name="connsiteX461" fmla="*/ 2321120 w 7101354"/>
              <a:gd name="connsiteY461" fmla="*/ 2713368 h 3300259"/>
              <a:gd name="connsiteX462" fmla="*/ 2332404 w 7101354"/>
              <a:gd name="connsiteY462" fmla="*/ 2713368 h 3300259"/>
              <a:gd name="connsiteX463" fmla="*/ 2332404 w 7101354"/>
              <a:gd name="connsiteY463" fmla="*/ 2723511 h 3300259"/>
              <a:gd name="connsiteX464" fmla="*/ 2336112 w 7101354"/>
              <a:gd name="connsiteY464" fmla="*/ 2723511 h 3300259"/>
              <a:gd name="connsiteX465" fmla="*/ 2336112 w 7101354"/>
              <a:gd name="connsiteY465" fmla="*/ 2733654 h 3300259"/>
              <a:gd name="connsiteX466" fmla="*/ 2347236 w 7101354"/>
              <a:gd name="connsiteY466" fmla="*/ 2733654 h 3300259"/>
              <a:gd name="connsiteX467" fmla="*/ 2347236 w 7101354"/>
              <a:gd name="connsiteY467" fmla="*/ 2743639 h 3300259"/>
              <a:gd name="connsiteX468" fmla="*/ 2350944 w 7101354"/>
              <a:gd name="connsiteY468" fmla="*/ 2743639 h 3300259"/>
              <a:gd name="connsiteX469" fmla="*/ 2350944 w 7101354"/>
              <a:gd name="connsiteY469" fmla="*/ 2753783 h 3300259"/>
              <a:gd name="connsiteX470" fmla="*/ 2377060 w 7101354"/>
              <a:gd name="connsiteY470" fmla="*/ 2753783 h 3300259"/>
              <a:gd name="connsiteX471" fmla="*/ 2377060 w 7101354"/>
              <a:gd name="connsiteY471" fmla="*/ 2763768 h 3300259"/>
              <a:gd name="connsiteX472" fmla="*/ 2388183 w 7101354"/>
              <a:gd name="connsiteY472" fmla="*/ 2763768 h 3300259"/>
              <a:gd name="connsiteX473" fmla="*/ 2388183 w 7101354"/>
              <a:gd name="connsiteY473" fmla="*/ 2773911 h 3300259"/>
              <a:gd name="connsiteX474" fmla="*/ 2410592 w 7101354"/>
              <a:gd name="connsiteY474" fmla="*/ 2773911 h 3300259"/>
              <a:gd name="connsiteX475" fmla="*/ 2418008 w 7101354"/>
              <a:gd name="connsiteY475" fmla="*/ 2773911 h 3300259"/>
              <a:gd name="connsiteX476" fmla="*/ 2418008 w 7101354"/>
              <a:gd name="connsiteY476" fmla="*/ 2784213 h 3300259"/>
              <a:gd name="connsiteX477" fmla="*/ 2485071 w 7101354"/>
              <a:gd name="connsiteY477" fmla="*/ 2784213 h 3300259"/>
              <a:gd name="connsiteX478" fmla="*/ 2485071 w 7101354"/>
              <a:gd name="connsiteY478" fmla="*/ 2794515 h 3300259"/>
              <a:gd name="connsiteX479" fmla="*/ 2496356 w 7101354"/>
              <a:gd name="connsiteY479" fmla="*/ 2794515 h 3300259"/>
              <a:gd name="connsiteX480" fmla="*/ 2496356 w 7101354"/>
              <a:gd name="connsiteY480" fmla="*/ 2804658 h 3300259"/>
              <a:gd name="connsiteX481" fmla="*/ 2563420 w 7101354"/>
              <a:gd name="connsiteY481" fmla="*/ 2804658 h 3300259"/>
              <a:gd name="connsiteX482" fmla="*/ 2563420 w 7101354"/>
              <a:gd name="connsiteY482" fmla="*/ 2814960 h 3300259"/>
              <a:gd name="connsiteX483" fmla="*/ 2567128 w 7101354"/>
              <a:gd name="connsiteY483" fmla="*/ 2814960 h 3300259"/>
              <a:gd name="connsiteX484" fmla="*/ 2567128 w 7101354"/>
              <a:gd name="connsiteY484" fmla="*/ 2825262 h 3300259"/>
              <a:gd name="connsiteX485" fmla="*/ 2570836 w 7101354"/>
              <a:gd name="connsiteY485" fmla="*/ 2825262 h 3300259"/>
              <a:gd name="connsiteX486" fmla="*/ 2570836 w 7101354"/>
              <a:gd name="connsiteY486" fmla="*/ 2835564 h 3300259"/>
              <a:gd name="connsiteX487" fmla="*/ 2600660 w 7101354"/>
              <a:gd name="connsiteY487" fmla="*/ 2835564 h 3300259"/>
              <a:gd name="connsiteX488" fmla="*/ 2600660 w 7101354"/>
              <a:gd name="connsiteY488" fmla="*/ 2845708 h 3300259"/>
              <a:gd name="connsiteX489" fmla="*/ 2622907 w 7101354"/>
              <a:gd name="connsiteY489" fmla="*/ 2845708 h 3300259"/>
              <a:gd name="connsiteX490" fmla="*/ 2622907 w 7101354"/>
              <a:gd name="connsiteY490" fmla="*/ 2856009 h 3300259"/>
              <a:gd name="connsiteX491" fmla="*/ 2634192 w 7101354"/>
              <a:gd name="connsiteY491" fmla="*/ 2856009 h 3300259"/>
              <a:gd name="connsiteX492" fmla="*/ 2634192 w 7101354"/>
              <a:gd name="connsiteY492" fmla="*/ 2866312 h 3300259"/>
              <a:gd name="connsiteX493" fmla="*/ 2667724 w 7101354"/>
              <a:gd name="connsiteY493" fmla="*/ 2866312 h 3300259"/>
              <a:gd name="connsiteX494" fmla="*/ 2667724 w 7101354"/>
              <a:gd name="connsiteY494" fmla="*/ 2876455 h 3300259"/>
              <a:gd name="connsiteX495" fmla="*/ 2675140 w 7101354"/>
              <a:gd name="connsiteY495" fmla="*/ 2876455 h 3300259"/>
              <a:gd name="connsiteX496" fmla="*/ 2675140 w 7101354"/>
              <a:gd name="connsiteY496" fmla="*/ 2886757 h 3300259"/>
              <a:gd name="connsiteX497" fmla="*/ 2678847 w 7101354"/>
              <a:gd name="connsiteY497" fmla="*/ 2886757 h 3300259"/>
              <a:gd name="connsiteX498" fmla="*/ 2678847 w 7101354"/>
              <a:gd name="connsiteY498" fmla="*/ 2897059 h 3300259"/>
              <a:gd name="connsiteX499" fmla="*/ 2693679 w 7101354"/>
              <a:gd name="connsiteY499" fmla="*/ 2897059 h 3300259"/>
              <a:gd name="connsiteX500" fmla="*/ 2693679 w 7101354"/>
              <a:gd name="connsiteY500" fmla="*/ 2907361 h 3300259"/>
              <a:gd name="connsiteX501" fmla="*/ 2712379 w 7101354"/>
              <a:gd name="connsiteY501" fmla="*/ 2907361 h 3300259"/>
              <a:gd name="connsiteX502" fmla="*/ 2712379 w 7101354"/>
              <a:gd name="connsiteY502" fmla="*/ 2917504 h 3300259"/>
              <a:gd name="connsiteX503" fmla="*/ 2742203 w 7101354"/>
              <a:gd name="connsiteY503" fmla="*/ 2917504 h 3300259"/>
              <a:gd name="connsiteX504" fmla="*/ 2742203 w 7101354"/>
              <a:gd name="connsiteY504" fmla="*/ 2927806 h 3300259"/>
              <a:gd name="connsiteX505" fmla="*/ 2824099 w 7101354"/>
              <a:gd name="connsiteY505" fmla="*/ 2927806 h 3300259"/>
              <a:gd name="connsiteX506" fmla="*/ 2824099 w 7101354"/>
              <a:gd name="connsiteY506" fmla="*/ 2938108 h 3300259"/>
              <a:gd name="connsiteX507" fmla="*/ 2865207 w 7101354"/>
              <a:gd name="connsiteY507" fmla="*/ 2938108 h 3300259"/>
              <a:gd name="connsiteX508" fmla="*/ 2865207 w 7101354"/>
              <a:gd name="connsiteY508" fmla="*/ 2948410 h 3300259"/>
              <a:gd name="connsiteX509" fmla="*/ 2876331 w 7101354"/>
              <a:gd name="connsiteY509" fmla="*/ 2948410 h 3300259"/>
              <a:gd name="connsiteX510" fmla="*/ 2876331 w 7101354"/>
              <a:gd name="connsiteY510" fmla="*/ 2958553 h 3300259"/>
              <a:gd name="connsiteX511" fmla="*/ 2909863 w 7101354"/>
              <a:gd name="connsiteY511" fmla="*/ 2958553 h 3300259"/>
              <a:gd name="connsiteX512" fmla="*/ 2909863 w 7101354"/>
              <a:gd name="connsiteY512" fmla="*/ 2968855 h 3300259"/>
              <a:gd name="connsiteX513" fmla="*/ 2980635 w 7101354"/>
              <a:gd name="connsiteY513" fmla="*/ 2968855 h 3300259"/>
              <a:gd name="connsiteX514" fmla="*/ 2980635 w 7101354"/>
              <a:gd name="connsiteY514" fmla="*/ 2979157 h 3300259"/>
              <a:gd name="connsiteX515" fmla="*/ 3107347 w 7101354"/>
              <a:gd name="connsiteY515" fmla="*/ 2979157 h 3300259"/>
              <a:gd name="connsiteX516" fmla="*/ 3107347 w 7101354"/>
              <a:gd name="connsiteY516" fmla="*/ 2989459 h 3300259"/>
              <a:gd name="connsiteX517" fmla="*/ 3140879 w 7101354"/>
              <a:gd name="connsiteY517" fmla="*/ 2989459 h 3300259"/>
              <a:gd name="connsiteX518" fmla="*/ 3140879 w 7101354"/>
              <a:gd name="connsiteY518" fmla="*/ 2999602 h 3300259"/>
              <a:gd name="connsiteX519" fmla="*/ 3163126 w 7101354"/>
              <a:gd name="connsiteY519" fmla="*/ 2999602 h 3300259"/>
              <a:gd name="connsiteX520" fmla="*/ 3163126 w 7101354"/>
              <a:gd name="connsiteY520" fmla="*/ 3009904 h 3300259"/>
              <a:gd name="connsiteX521" fmla="*/ 3222774 w 7101354"/>
              <a:gd name="connsiteY521" fmla="*/ 3009904 h 3300259"/>
              <a:gd name="connsiteX522" fmla="*/ 3222774 w 7101354"/>
              <a:gd name="connsiteY522" fmla="*/ 3020206 h 3300259"/>
              <a:gd name="connsiteX523" fmla="*/ 3304831 w 7101354"/>
              <a:gd name="connsiteY523" fmla="*/ 3020206 h 3300259"/>
              <a:gd name="connsiteX524" fmla="*/ 3304831 w 7101354"/>
              <a:gd name="connsiteY524" fmla="*/ 3030350 h 3300259"/>
              <a:gd name="connsiteX525" fmla="*/ 3353194 w 7101354"/>
              <a:gd name="connsiteY525" fmla="*/ 3030350 h 3300259"/>
              <a:gd name="connsiteX526" fmla="*/ 3353194 w 7101354"/>
              <a:gd name="connsiteY526" fmla="*/ 3040652 h 3300259"/>
              <a:gd name="connsiteX527" fmla="*/ 3386726 w 7101354"/>
              <a:gd name="connsiteY527" fmla="*/ 3040652 h 3300259"/>
              <a:gd name="connsiteX528" fmla="*/ 3386726 w 7101354"/>
              <a:gd name="connsiteY528" fmla="*/ 3050954 h 3300259"/>
              <a:gd name="connsiteX529" fmla="*/ 3446374 w 7101354"/>
              <a:gd name="connsiteY529" fmla="*/ 3050954 h 3300259"/>
              <a:gd name="connsiteX530" fmla="*/ 3446374 w 7101354"/>
              <a:gd name="connsiteY530" fmla="*/ 3061255 h 3300259"/>
              <a:gd name="connsiteX531" fmla="*/ 3472490 w 7101354"/>
              <a:gd name="connsiteY531" fmla="*/ 3061255 h 3300259"/>
              <a:gd name="connsiteX532" fmla="*/ 3472490 w 7101354"/>
              <a:gd name="connsiteY532" fmla="*/ 3071399 h 3300259"/>
              <a:gd name="connsiteX533" fmla="*/ 3550678 w 7101354"/>
              <a:gd name="connsiteY533" fmla="*/ 3071399 h 3300259"/>
              <a:gd name="connsiteX534" fmla="*/ 3550678 w 7101354"/>
              <a:gd name="connsiteY534" fmla="*/ 3081701 h 3300259"/>
              <a:gd name="connsiteX535" fmla="*/ 3591625 w 7101354"/>
              <a:gd name="connsiteY535" fmla="*/ 3081701 h 3300259"/>
              <a:gd name="connsiteX536" fmla="*/ 3591625 w 7101354"/>
              <a:gd name="connsiteY536" fmla="*/ 3092003 h 3300259"/>
              <a:gd name="connsiteX537" fmla="*/ 3736877 w 7101354"/>
              <a:gd name="connsiteY537" fmla="*/ 3092003 h 3300259"/>
              <a:gd name="connsiteX538" fmla="*/ 3736877 w 7101354"/>
              <a:gd name="connsiteY538" fmla="*/ 3102305 h 3300259"/>
              <a:gd name="connsiteX539" fmla="*/ 3960477 w 7101354"/>
              <a:gd name="connsiteY539" fmla="*/ 3102305 h 3300259"/>
              <a:gd name="connsiteX540" fmla="*/ 3960477 w 7101354"/>
              <a:gd name="connsiteY540" fmla="*/ 3112448 h 3300259"/>
              <a:gd name="connsiteX541" fmla="*/ 3964185 w 7101354"/>
              <a:gd name="connsiteY541" fmla="*/ 3112448 h 3300259"/>
              <a:gd name="connsiteX542" fmla="*/ 3997716 w 7101354"/>
              <a:gd name="connsiteY542" fmla="*/ 3112448 h 3300259"/>
              <a:gd name="connsiteX543" fmla="*/ 3997716 w 7101354"/>
              <a:gd name="connsiteY543" fmla="*/ 3123543 h 3300259"/>
              <a:gd name="connsiteX544" fmla="*/ 4157960 w 7101354"/>
              <a:gd name="connsiteY544" fmla="*/ 3123543 h 3300259"/>
              <a:gd name="connsiteX545" fmla="*/ 4157960 w 7101354"/>
              <a:gd name="connsiteY545" fmla="*/ 3134795 h 3300259"/>
              <a:gd name="connsiteX546" fmla="*/ 4161668 w 7101354"/>
              <a:gd name="connsiteY546" fmla="*/ 3134795 h 3300259"/>
              <a:gd name="connsiteX547" fmla="*/ 4161668 w 7101354"/>
              <a:gd name="connsiteY547" fmla="*/ 3145890 h 3300259"/>
              <a:gd name="connsiteX548" fmla="*/ 4195200 w 7101354"/>
              <a:gd name="connsiteY548" fmla="*/ 3145890 h 3300259"/>
              <a:gd name="connsiteX549" fmla="*/ 4195200 w 7101354"/>
              <a:gd name="connsiteY549" fmla="*/ 3156984 h 3300259"/>
              <a:gd name="connsiteX550" fmla="*/ 4333036 w 7101354"/>
              <a:gd name="connsiteY550" fmla="*/ 3156984 h 3300259"/>
              <a:gd name="connsiteX551" fmla="*/ 4333036 w 7101354"/>
              <a:gd name="connsiteY551" fmla="*/ 3168078 h 3300259"/>
              <a:gd name="connsiteX552" fmla="*/ 4474580 w 7101354"/>
              <a:gd name="connsiteY552" fmla="*/ 3168078 h 3300259"/>
              <a:gd name="connsiteX553" fmla="*/ 4474580 w 7101354"/>
              <a:gd name="connsiteY553" fmla="*/ 3179173 h 3300259"/>
              <a:gd name="connsiteX554" fmla="*/ 4955311 w 7101354"/>
              <a:gd name="connsiteY554" fmla="*/ 3179173 h 3300259"/>
              <a:gd name="connsiteX555" fmla="*/ 4955311 w 7101354"/>
              <a:gd name="connsiteY555" fmla="*/ 3190267 h 3300259"/>
              <a:gd name="connsiteX556" fmla="*/ 5044622 w 7101354"/>
              <a:gd name="connsiteY556" fmla="*/ 3190267 h 3300259"/>
              <a:gd name="connsiteX557" fmla="*/ 5044622 w 7101354"/>
              <a:gd name="connsiteY557" fmla="*/ 3201362 h 3300259"/>
              <a:gd name="connsiteX558" fmla="*/ 5078154 w 7101354"/>
              <a:gd name="connsiteY558" fmla="*/ 3201362 h 3300259"/>
              <a:gd name="connsiteX559" fmla="*/ 5078154 w 7101354"/>
              <a:gd name="connsiteY559" fmla="*/ 3212456 h 3300259"/>
              <a:gd name="connsiteX560" fmla="*/ 5201158 w 7101354"/>
              <a:gd name="connsiteY560" fmla="*/ 3212456 h 3300259"/>
              <a:gd name="connsiteX561" fmla="*/ 5201158 w 7101354"/>
              <a:gd name="connsiteY561" fmla="*/ 3223709 h 3300259"/>
              <a:gd name="connsiteX562" fmla="*/ 5331578 w 7101354"/>
              <a:gd name="connsiteY562" fmla="*/ 3223709 h 3300259"/>
              <a:gd name="connsiteX563" fmla="*/ 5331578 w 7101354"/>
              <a:gd name="connsiteY563" fmla="*/ 3234803 h 3300259"/>
              <a:gd name="connsiteX564" fmla="*/ 5573718 w 7101354"/>
              <a:gd name="connsiteY564" fmla="*/ 3234803 h 3300259"/>
              <a:gd name="connsiteX565" fmla="*/ 5573718 w 7101354"/>
              <a:gd name="connsiteY565" fmla="*/ 3245898 h 3300259"/>
              <a:gd name="connsiteX566" fmla="*/ 5726546 w 7101354"/>
              <a:gd name="connsiteY566" fmla="*/ 3245898 h 3300259"/>
              <a:gd name="connsiteX567" fmla="*/ 5771202 w 7101354"/>
              <a:gd name="connsiteY567" fmla="*/ 3245898 h 3300259"/>
              <a:gd name="connsiteX568" fmla="*/ 5793610 w 7101354"/>
              <a:gd name="connsiteY568" fmla="*/ 3245898 h 3300259"/>
              <a:gd name="connsiteX569" fmla="*/ 5946277 w 7101354"/>
              <a:gd name="connsiteY569" fmla="*/ 3245898 h 3300259"/>
              <a:gd name="connsiteX570" fmla="*/ 5946277 w 7101354"/>
              <a:gd name="connsiteY570" fmla="*/ 3260637 h 3300259"/>
              <a:gd name="connsiteX571" fmla="*/ 6005925 w 7101354"/>
              <a:gd name="connsiteY571" fmla="*/ 3260637 h 3300259"/>
              <a:gd name="connsiteX572" fmla="*/ 6397185 w 7101354"/>
              <a:gd name="connsiteY572" fmla="*/ 3260637 h 3300259"/>
              <a:gd name="connsiteX573" fmla="*/ 6579676 w 7101354"/>
              <a:gd name="connsiteY573" fmla="*/ 3260637 h 3300259"/>
              <a:gd name="connsiteX574" fmla="*/ 6665440 w 7101354"/>
              <a:gd name="connsiteY574" fmla="*/ 3260637 h 3300259"/>
              <a:gd name="connsiteX575" fmla="*/ 6851639 w 7101354"/>
              <a:gd name="connsiteY575" fmla="*/ 3260637 h 3300259"/>
              <a:gd name="connsiteX576" fmla="*/ 6937404 w 7101354"/>
              <a:gd name="connsiteY576" fmla="*/ 3260637 h 3300259"/>
              <a:gd name="connsiteX577" fmla="*/ 6937404 w 7101354"/>
              <a:gd name="connsiteY577" fmla="*/ 3300260 h 3300259"/>
              <a:gd name="connsiteX578" fmla="*/ 7075239 w 7101354"/>
              <a:gd name="connsiteY578" fmla="*/ 3300260 h 3300259"/>
              <a:gd name="connsiteX579" fmla="*/ 7101355 w 7101354"/>
              <a:gd name="connsiteY579" fmla="*/ 3300260 h 33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Lst>
            <a:rect l="l" t="t" r="r" b="b"/>
            <a:pathLst>
              <a:path w="7101354" h="3300259">
                <a:moveTo>
                  <a:pt x="0" y="0"/>
                </a:moveTo>
                <a:lnTo>
                  <a:pt x="26116" y="0"/>
                </a:lnTo>
                <a:lnTo>
                  <a:pt x="26116" y="9826"/>
                </a:lnTo>
                <a:lnTo>
                  <a:pt x="29824" y="9826"/>
                </a:lnTo>
                <a:lnTo>
                  <a:pt x="29824" y="19653"/>
                </a:lnTo>
                <a:lnTo>
                  <a:pt x="55940" y="19653"/>
                </a:lnTo>
                <a:lnTo>
                  <a:pt x="55940" y="29479"/>
                </a:lnTo>
                <a:lnTo>
                  <a:pt x="63356" y="29479"/>
                </a:lnTo>
                <a:lnTo>
                  <a:pt x="63356" y="39306"/>
                </a:lnTo>
                <a:lnTo>
                  <a:pt x="100596" y="39306"/>
                </a:lnTo>
                <a:lnTo>
                  <a:pt x="104304" y="39306"/>
                </a:lnTo>
                <a:lnTo>
                  <a:pt x="104304" y="49291"/>
                </a:lnTo>
                <a:lnTo>
                  <a:pt x="134128" y="49291"/>
                </a:lnTo>
                <a:lnTo>
                  <a:pt x="134128" y="59117"/>
                </a:lnTo>
                <a:lnTo>
                  <a:pt x="149120" y="59117"/>
                </a:lnTo>
                <a:lnTo>
                  <a:pt x="149120" y="68944"/>
                </a:lnTo>
                <a:lnTo>
                  <a:pt x="152828" y="68944"/>
                </a:lnTo>
                <a:lnTo>
                  <a:pt x="152828" y="78770"/>
                </a:lnTo>
                <a:lnTo>
                  <a:pt x="160244" y="78770"/>
                </a:lnTo>
                <a:lnTo>
                  <a:pt x="160244" y="88597"/>
                </a:lnTo>
                <a:lnTo>
                  <a:pt x="167660" y="88597"/>
                </a:lnTo>
                <a:lnTo>
                  <a:pt x="167660" y="98423"/>
                </a:lnTo>
                <a:lnTo>
                  <a:pt x="178944" y="98423"/>
                </a:lnTo>
                <a:lnTo>
                  <a:pt x="178944" y="108408"/>
                </a:lnTo>
                <a:lnTo>
                  <a:pt x="197484" y="108408"/>
                </a:lnTo>
                <a:lnTo>
                  <a:pt x="197484" y="118234"/>
                </a:lnTo>
                <a:lnTo>
                  <a:pt x="208607" y="118234"/>
                </a:lnTo>
                <a:lnTo>
                  <a:pt x="208607" y="128061"/>
                </a:lnTo>
                <a:lnTo>
                  <a:pt x="231016" y="128061"/>
                </a:lnTo>
                <a:lnTo>
                  <a:pt x="231016" y="137887"/>
                </a:lnTo>
                <a:lnTo>
                  <a:pt x="275671" y="137887"/>
                </a:lnTo>
                <a:lnTo>
                  <a:pt x="286956" y="137887"/>
                </a:lnTo>
                <a:lnTo>
                  <a:pt x="286956" y="147714"/>
                </a:lnTo>
                <a:lnTo>
                  <a:pt x="294372" y="147714"/>
                </a:lnTo>
                <a:lnTo>
                  <a:pt x="294372" y="157699"/>
                </a:lnTo>
                <a:lnTo>
                  <a:pt x="298080" y="157699"/>
                </a:lnTo>
                <a:lnTo>
                  <a:pt x="298080" y="167525"/>
                </a:lnTo>
                <a:lnTo>
                  <a:pt x="301787" y="167525"/>
                </a:lnTo>
                <a:lnTo>
                  <a:pt x="301787" y="187336"/>
                </a:lnTo>
                <a:lnTo>
                  <a:pt x="309203" y="187336"/>
                </a:lnTo>
                <a:lnTo>
                  <a:pt x="309203" y="197163"/>
                </a:lnTo>
                <a:lnTo>
                  <a:pt x="316780" y="197163"/>
                </a:lnTo>
                <a:lnTo>
                  <a:pt x="316780" y="216974"/>
                </a:lnTo>
                <a:lnTo>
                  <a:pt x="327904" y="216974"/>
                </a:lnTo>
                <a:lnTo>
                  <a:pt x="327904" y="226801"/>
                </a:lnTo>
                <a:lnTo>
                  <a:pt x="335319" y="226801"/>
                </a:lnTo>
                <a:lnTo>
                  <a:pt x="335319" y="236786"/>
                </a:lnTo>
                <a:lnTo>
                  <a:pt x="342735" y="236786"/>
                </a:lnTo>
                <a:lnTo>
                  <a:pt x="342735" y="246612"/>
                </a:lnTo>
                <a:lnTo>
                  <a:pt x="354020" y="246612"/>
                </a:lnTo>
                <a:lnTo>
                  <a:pt x="354020" y="266424"/>
                </a:lnTo>
                <a:lnTo>
                  <a:pt x="365143" y="266424"/>
                </a:lnTo>
                <a:lnTo>
                  <a:pt x="365143" y="276250"/>
                </a:lnTo>
                <a:lnTo>
                  <a:pt x="368851" y="276250"/>
                </a:lnTo>
                <a:lnTo>
                  <a:pt x="368851" y="286076"/>
                </a:lnTo>
                <a:lnTo>
                  <a:pt x="376267" y="286076"/>
                </a:lnTo>
                <a:lnTo>
                  <a:pt x="376267" y="296061"/>
                </a:lnTo>
                <a:lnTo>
                  <a:pt x="383844" y="296061"/>
                </a:lnTo>
                <a:lnTo>
                  <a:pt x="383844" y="305888"/>
                </a:lnTo>
                <a:lnTo>
                  <a:pt x="387552" y="305888"/>
                </a:lnTo>
                <a:lnTo>
                  <a:pt x="387552" y="325699"/>
                </a:lnTo>
                <a:lnTo>
                  <a:pt x="406091" y="325699"/>
                </a:lnTo>
                <a:lnTo>
                  <a:pt x="406091" y="335526"/>
                </a:lnTo>
                <a:lnTo>
                  <a:pt x="409799" y="335526"/>
                </a:lnTo>
                <a:lnTo>
                  <a:pt x="409799" y="345352"/>
                </a:lnTo>
                <a:lnTo>
                  <a:pt x="413668" y="345352"/>
                </a:lnTo>
                <a:lnTo>
                  <a:pt x="413668" y="355337"/>
                </a:lnTo>
                <a:lnTo>
                  <a:pt x="417376" y="355337"/>
                </a:lnTo>
                <a:lnTo>
                  <a:pt x="417376" y="365163"/>
                </a:lnTo>
                <a:lnTo>
                  <a:pt x="432207" y="365163"/>
                </a:lnTo>
                <a:lnTo>
                  <a:pt x="432207" y="374990"/>
                </a:lnTo>
                <a:lnTo>
                  <a:pt x="435915" y="374990"/>
                </a:lnTo>
                <a:lnTo>
                  <a:pt x="435915" y="384975"/>
                </a:lnTo>
                <a:lnTo>
                  <a:pt x="439623" y="384975"/>
                </a:lnTo>
                <a:lnTo>
                  <a:pt x="439623" y="394801"/>
                </a:lnTo>
                <a:lnTo>
                  <a:pt x="447200" y="394801"/>
                </a:lnTo>
                <a:lnTo>
                  <a:pt x="447200" y="404628"/>
                </a:lnTo>
                <a:lnTo>
                  <a:pt x="450908" y="404628"/>
                </a:lnTo>
                <a:lnTo>
                  <a:pt x="450908" y="414613"/>
                </a:lnTo>
                <a:lnTo>
                  <a:pt x="458324" y="414613"/>
                </a:lnTo>
                <a:lnTo>
                  <a:pt x="458324" y="434424"/>
                </a:lnTo>
                <a:lnTo>
                  <a:pt x="462031" y="434424"/>
                </a:lnTo>
                <a:lnTo>
                  <a:pt x="462031" y="444251"/>
                </a:lnTo>
                <a:lnTo>
                  <a:pt x="473155" y="444251"/>
                </a:lnTo>
                <a:lnTo>
                  <a:pt x="473155" y="454077"/>
                </a:lnTo>
                <a:lnTo>
                  <a:pt x="484440" y="454077"/>
                </a:lnTo>
                <a:lnTo>
                  <a:pt x="484440" y="464062"/>
                </a:lnTo>
                <a:lnTo>
                  <a:pt x="488148" y="464062"/>
                </a:lnTo>
                <a:lnTo>
                  <a:pt x="488148" y="473888"/>
                </a:lnTo>
                <a:lnTo>
                  <a:pt x="495563" y="473888"/>
                </a:lnTo>
                <a:lnTo>
                  <a:pt x="495563" y="483715"/>
                </a:lnTo>
                <a:lnTo>
                  <a:pt x="510395" y="483715"/>
                </a:lnTo>
                <a:lnTo>
                  <a:pt x="510395" y="493700"/>
                </a:lnTo>
                <a:lnTo>
                  <a:pt x="521680" y="493700"/>
                </a:lnTo>
                <a:lnTo>
                  <a:pt x="521680" y="503526"/>
                </a:lnTo>
                <a:lnTo>
                  <a:pt x="525387" y="503526"/>
                </a:lnTo>
                <a:lnTo>
                  <a:pt x="525387" y="513353"/>
                </a:lnTo>
                <a:lnTo>
                  <a:pt x="529095" y="513353"/>
                </a:lnTo>
                <a:lnTo>
                  <a:pt x="529095" y="523338"/>
                </a:lnTo>
                <a:lnTo>
                  <a:pt x="547796" y="523338"/>
                </a:lnTo>
                <a:lnTo>
                  <a:pt x="547796" y="533164"/>
                </a:lnTo>
                <a:lnTo>
                  <a:pt x="555212" y="533164"/>
                </a:lnTo>
                <a:lnTo>
                  <a:pt x="555212" y="542990"/>
                </a:lnTo>
                <a:lnTo>
                  <a:pt x="558919" y="542990"/>
                </a:lnTo>
                <a:lnTo>
                  <a:pt x="558919" y="562960"/>
                </a:lnTo>
                <a:lnTo>
                  <a:pt x="577459" y="562960"/>
                </a:lnTo>
                <a:lnTo>
                  <a:pt x="577459" y="572787"/>
                </a:lnTo>
                <a:lnTo>
                  <a:pt x="581328" y="572787"/>
                </a:lnTo>
                <a:lnTo>
                  <a:pt x="581328" y="582772"/>
                </a:lnTo>
                <a:lnTo>
                  <a:pt x="592451" y="582772"/>
                </a:lnTo>
                <a:lnTo>
                  <a:pt x="592451" y="602583"/>
                </a:lnTo>
                <a:lnTo>
                  <a:pt x="596159" y="602583"/>
                </a:lnTo>
                <a:lnTo>
                  <a:pt x="596159" y="612410"/>
                </a:lnTo>
                <a:lnTo>
                  <a:pt x="599867" y="612410"/>
                </a:lnTo>
                <a:lnTo>
                  <a:pt x="599867" y="632379"/>
                </a:lnTo>
                <a:lnTo>
                  <a:pt x="603575" y="632379"/>
                </a:lnTo>
                <a:lnTo>
                  <a:pt x="603575" y="642206"/>
                </a:lnTo>
                <a:lnTo>
                  <a:pt x="607283" y="642206"/>
                </a:lnTo>
                <a:lnTo>
                  <a:pt x="607283" y="662017"/>
                </a:lnTo>
                <a:lnTo>
                  <a:pt x="618568" y="662017"/>
                </a:lnTo>
                <a:lnTo>
                  <a:pt x="618568" y="681829"/>
                </a:lnTo>
                <a:lnTo>
                  <a:pt x="625983" y="681829"/>
                </a:lnTo>
                <a:lnTo>
                  <a:pt x="625983" y="701799"/>
                </a:lnTo>
                <a:lnTo>
                  <a:pt x="637107" y="701799"/>
                </a:lnTo>
                <a:lnTo>
                  <a:pt x="637107" y="711625"/>
                </a:lnTo>
                <a:lnTo>
                  <a:pt x="648392" y="711625"/>
                </a:lnTo>
                <a:lnTo>
                  <a:pt x="648392" y="721610"/>
                </a:lnTo>
                <a:lnTo>
                  <a:pt x="655807" y="721610"/>
                </a:lnTo>
                <a:lnTo>
                  <a:pt x="655807" y="731436"/>
                </a:lnTo>
                <a:lnTo>
                  <a:pt x="659515" y="731436"/>
                </a:lnTo>
                <a:lnTo>
                  <a:pt x="659515" y="741421"/>
                </a:lnTo>
                <a:lnTo>
                  <a:pt x="666931" y="741421"/>
                </a:lnTo>
                <a:lnTo>
                  <a:pt x="666931" y="751248"/>
                </a:lnTo>
                <a:lnTo>
                  <a:pt x="670639" y="751248"/>
                </a:lnTo>
                <a:lnTo>
                  <a:pt x="670639" y="761233"/>
                </a:lnTo>
                <a:lnTo>
                  <a:pt x="678054" y="761233"/>
                </a:lnTo>
                <a:lnTo>
                  <a:pt x="678054" y="781044"/>
                </a:lnTo>
                <a:lnTo>
                  <a:pt x="689339" y="781044"/>
                </a:lnTo>
                <a:lnTo>
                  <a:pt x="689339" y="800855"/>
                </a:lnTo>
                <a:lnTo>
                  <a:pt x="696755" y="800855"/>
                </a:lnTo>
                <a:lnTo>
                  <a:pt x="696755" y="810840"/>
                </a:lnTo>
                <a:lnTo>
                  <a:pt x="711586" y="810840"/>
                </a:lnTo>
                <a:lnTo>
                  <a:pt x="711586" y="820667"/>
                </a:lnTo>
                <a:lnTo>
                  <a:pt x="719163" y="820667"/>
                </a:lnTo>
                <a:lnTo>
                  <a:pt x="719163" y="830652"/>
                </a:lnTo>
                <a:lnTo>
                  <a:pt x="726579" y="830652"/>
                </a:lnTo>
                <a:lnTo>
                  <a:pt x="726579" y="840637"/>
                </a:lnTo>
                <a:lnTo>
                  <a:pt x="733995" y="840637"/>
                </a:lnTo>
                <a:lnTo>
                  <a:pt x="733995" y="850463"/>
                </a:lnTo>
                <a:lnTo>
                  <a:pt x="741411" y="850463"/>
                </a:lnTo>
                <a:lnTo>
                  <a:pt x="741411" y="860448"/>
                </a:lnTo>
                <a:lnTo>
                  <a:pt x="760111" y="860448"/>
                </a:lnTo>
                <a:lnTo>
                  <a:pt x="760111" y="870275"/>
                </a:lnTo>
                <a:lnTo>
                  <a:pt x="763819" y="870275"/>
                </a:lnTo>
                <a:lnTo>
                  <a:pt x="763819" y="890086"/>
                </a:lnTo>
                <a:lnTo>
                  <a:pt x="771235" y="890086"/>
                </a:lnTo>
                <a:lnTo>
                  <a:pt x="771235" y="900071"/>
                </a:lnTo>
                <a:lnTo>
                  <a:pt x="774942" y="900071"/>
                </a:lnTo>
                <a:lnTo>
                  <a:pt x="774942" y="929867"/>
                </a:lnTo>
                <a:lnTo>
                  <a:pt x="778650" y="929867"/>
                </a:lnTo>
                <a:lnTo>
                  <a:pt x="778650" y="939694"/>
                </a:lnTo>
                <a:lnTo>
                  <a:pt x="786227" y="939694"/>
                </a:lnTo>
                <a:lnTo>
                  <a:pt x="786227" y="949679"/>
                </a:lnTo>
                <a:lnTo>
                  <a:pt x="789935" y="949679"/>
                </a:lnTo>
                <a:lnTo>
                  <a:pt x="789935" y="959505"/>
                </a:lnTo>
                <a:lnTo>
                  <a:pt x="793643" y="959505"/>
                </a:lnTo>
                <a:lnTo>
                  <a:pt x="793643" y="969490"/>
                </a:lnTo>
                <a:lnTo>
                  <a:pt x="808474" y="969490"/>
                </a:lnTo>
                <a:lnTo>
                  <a:pt x="808474" y="979316"/>
                </a:lnTo>
                <a:lnTo>
                  <a:pt x="812182" y="979316"/>
                </a:lnTo>
                <a:lnTo>
                  <a:pt x="812182" y="989301"/>
                </a:lnTo>
                <a:lnTo>
                  <a:pt x="816051" y="989301"/>
                </a:lnTo>
                <a:lnTo>
                  <a:pt x="816051" y="999286"/>
                </a:lnTo>
                <a:lnTo>
                  <a:pt x="819759" y="999286"/>
                </a:lnTo>
                <a:lnTo>
                  <a:pt x="819759" y="1009113"/>
                </a:lnTo>
                <a:lnTo>
                  <a:pt x="823467" y="1009113"/>
                </a:lnTo>
                <a:lnTo>
                  <a:pt x="823467" y="1019098"/>
                </a:lnTo>
                <a:lnTo>
                  <a:pt x="830883" y="1019098"/>
                </a:lnTo>
                <a:lnTo>
                  <a:pt x="830883" y="1028924"/>
                </a:lnTo>
                <a:lnTo>
                  <a:pt x="838299" y="1028924"/>
                </a:lnTo>
                <a:lnTo>
                  <a:pt x="838299" y="1038909"/>
                </a:lnTo>
                <a:lnTo>
                  <a:pt x="845714" y="1038909"/>
                </a:lnTo>
                <a:lnTo>
                  <a:pt x="845714" y="1048736"/>
                </a:lnTo>
                <a:lnTo>
                  <a:pt x="868123" y="1048736"/>
                </a:lnTo>
                <a:lnTo>
                  <a:pt x="868123" y="1058720"/>
                </a:lnTo>
                <a:lnTo>
                  <a:pt x="871830" y="1058720"/>
                </a:lnTo>
                <a:lnTo>
                  <a:pt x="871830" y="1068705"/>
                </a:lnTo>
                <a:lnTo>
                  <a:pt x="875538" y="1068705"/>
                </a:lnTo>
                <a:lnTo>
                  <a:pt x="875538" y="1078690"/>
                </a:lnTo>
                <a:lnTo>
                  <a:pt x="883115" y="1078690"/>
                </a:lnTo>
                <a:lnTo>
                  <a:pt x="883115" y="1108487"/>
                </a:lnTo>
                <a:lnTo>
                  <a:pt x="890531" y="1108487"/>
                </a:lnTo>
                <a:lnTo>
                  <a:pt x="890531" y="1128457"/>
                </a:lnTo>
                <a:lnTo>
                  <a:pt x="901655" y="1128457"/>
                </a:lnTo>
                <a:lnTo>
                  <a:pt x="901655" y="1148426"/>
                </a:lnTo>
                <a:lnTo>
                  <a:pt x="909070" y="1148426"/>
                </a:lnTo>
                <a:lnTo>
                  <a:pt x="909070" y="1158253"/>
                </a:lnTo>
                <a:lnTo>
                  <a:pt x="912778" y="1158253"/>
                </a:lnTo>
                <a:lnTo>
                  <a:pt x="912778" y="1168238"/>
                </a:lnTo>
                <a:lnTo>
                  <a:pt x="920355" y="1168238"/>
                </a:lnTo>
                <a:lnTo>
                  <a:pt x="920355" y="1178223"/>
                </a:lnTo>
                <a:lnTo>
                  <a:pt x="942602" y="1178223"/>
                </a:lnTo>
                <a:lnTo>
                  <a:pt x="942602" y="1198193"/>
                </a:lnTo>
                <a:lnTo>
                  <a:pt x="950018" y="1198193"/>
                </a:lnTo>
                <a:lnTo>
                  <a:pt x="950018" y="1208178"/>
                </a:lnTo>
                <a:lnTo>
                  <a:pt x="957595" y="1208178"/>
                </a:lnTo>
                <a:lnTo>
                  <a:pt x="957595" y="1237974"/>
                </a:lnTo>
                <a:lnTo>
                  <a:pt x="965011" y="1237974"/>
                </a:lnTo>
                <a:lnTo>
                  <a:pt x="965011" y="1267929"/>
                </a:lnTo>
                <a:lnTo>
                  <a:pt x="968718" y="1267929"/>
                </a:lnTo>
                <a:lnTo>
                  <a:pt x="968718" y="1277755"/>
                </a:lnTo>
                <a:lnTo>
                  <a:pt x="976134" y="1277755"/>
                </a:lnTo>
                <a:lnTo>
                  <a:pt x="976134" y="1287740"/>
                </a:lnTo>
                <a:lnTo>
                  <a:pt x="983550" y="1287740"/>
                </a:lnTo>
                <a:lnTo>
                  <a:pt x="983550" y="1297725"/>
                </a:lnTo>
                <a:lnTo>
                  <a:pt x="987419" y="1297725"/>
                </a:lnTo>
                <a:lnTo>
                  <a:pt x="987419" y="1317695"/>
                </a:lnTo>
                <a:lnTo>
                  <a:pt x="991127" y="1317695"/>
                </a:lnTo>
                <a:lnTo>
                  <a:pt x="991127" y="1327680"/>
                </a:lnTo>
                <a:lnTo>
                  <a:pt x="994835" y="1327680"/>
                </a:lnTo>
                <a:lnTo>
                  <a:pt x="994835" y="1337665"/>
                </a:lnTo>
                <a:lnTo>
                  <a:pt x="998542" y="1337665"/>
                </a:lnTo>
                <a:lnTo>
                  <a:pt x="998542" y="1347491"/>
                </a:lnTo>
                <a:lnTo>
                  <a:pt x="1009666" y="1347491"/>
                </a:lnTo>
                <a:lnTo>
                  <a:pt x="1009666" y="1367461"/>
                </a:lnTo>
                <a:lnTo>
                  <a:pt x="1017082" y="1367461"/>
                </a:lnTo>
                <a:lnTo>
                  <a:pt x="1017082" y="1377446"/>
                </a:lnTo>
                <a:lnTo>
                  <a:pt x="1024659" y="1377446"/>
                </a:lnTo>
                <a:lnTo>
                  <a:pt x="1024659" y="1387431"/>
                </a:lnTo>
                <a:lnTo>
                  <a:pt x="1032074" y="1387431"/>
                </a:lnTo>
                <a:lnTo>
                  <a:pt x="1032074" y="1397416"/>
                </a:lnTo>
                <a:lnTo>
                  <a:pt x="1035782" y="1397416"/>
                </a:lnTo>
                <a:lnTo>
                  <a:pt x="1035782" y="1407242"/>
                </a:lnTo>
                <a:lnTo>
                  <a:pt x="1043198" y="1407242"/>
                </a:lnTo>
                <a:lnTo>
                  <a:pt x="1043198" y="1417227"/>
                </a:lnTo>
                <a:lnTo>
                  <a:pt x="1073022" y="1417227"/>
                </a:lnTo>
                <a:lnTo>
                  <a:pt x="1073022" y="1427212"/>
                </a:lnTo>
                <a:lnTo>
                  <a:pt x="1088015" y="1427212"/>
                </a:lnTo>
                <a:lnTo>
                  <a:pt x="1088015" y="1437197"/>
                </a:lnTo>
                <a:lnTo>
                  <a:pt x="1091723" y="1437197"/>
                </a:lnTo>
                <a:lnTo>
                  <a:pt x="1091723" y="1447182"/>
                </a:lnTo>
                <a:lnTo>
                  <a:pt x="1095430" y="1447182"/>
                </a:lnTo>
                <a:lnTo>
                  <a:pt x="1095430" y="1457167"/>
                </a:lnTo>
                <a:lnTo>
                  <a:pt x="1106554" y="1457167"/>
                </a:lnTo>
                <a:lnTo>
                  <a:pt x="1106554" y="1466994"/>
                </a:lnTo>
                <a:lnTo>
                  <a:pt x="1110262" y="1466994"/>
                </a:lnTo>
                <a:lnTo>
                  <a:pt x="1110262" y="1476979"/>
                </a:lnTo>
                <a:lnTo>
                  <a:pt x="1117678" y="1476979"/>
                </a:lnTo>
                <a:lnTo>
                  <a:pt x="1117678" y="1486963"/>
                </a:lnTo>
                <a:lnTo>
                  <a:pt x="1147502" y="1486963"/>
                </a:lnTo>
                <a:lnTo>
                  <a:pt x="1147502" y="1516918"/>
                </a:lnTo>
                <a:lnTo>
                  <a:pt x="1166202" y="1516918"/>
                </a:lnTo>
                <a:lnTo>
                  <a:pt x="1166202" y="1526745"/>
                </a:lnTo>
                <a:lnTo>
                  <a:pt x="1169910" y="1526745"/>
                </a:lnTo>
                <a:lnTo>
                  <a:pt x="1169910" y="1536730"/>
                </a:lnTo>
                <a:lnTo>
                  <a:pt x="1214566" y="1536730"/>
                </a:lnTo>
                <a:lnTo>
                  <a:pt x="1214566" y="1546715"/>
                </a:lnTo>
                <a:lnTo>
                  <a:pt x="1225850" y="1546715"/>
                </a:lnTo>
                <a:lnTo>
                  <a:pt x="1225850" y="1566684"/>
                </a:lnTo>
                <a:lnTo>
                  <a:pt x="1229558" y="1566684"/>
                </a:lnTo>
                <a:lnTo>
                  <a:pt x="1229558" y="1576669"/>
                </a:lnTo>
                <a:lnTo>
                  <a:pt x="1233266" y="1576669"/>
                </a:lnTo>
                <a:lnTo>
                  <a:pt x="1233266" y="1586496"/>
                </a:lnTo>
                <a:lnTo>
                  <a:pt x="1236974" y="1586496"/>
                </a:lnTo>
                <a:lnTo>
                  <a:pt x="1236974" y="1596481"/>
                </a:lnTo>
                <a:lnTo>
                  <a:pt x="1244390" y="1596481"/>
                </a:lnTo>
                <a:lnTo>
                  <a:pt x="1244390" y="1606466"/>
                </a:lnTo>
                <a:lnTo>
                  <a:pt x="1248097" y="1606466"/>
                </a:lnTo>
                <a:lnTo>
                  <a:pt x="1248097" y="1616451"/>
                </a:lnTo>
                <a:lnTo>
                  <a:pt x="1251805" y="1616451"/>
                </a:lnTo>
                <a:lnTo>
                  <a:pt x="1251805" y="1626436"/>
                </a:lnTo>
                <a:lnTo>
                  <a:pt x="1263090" y="1626436"/>
                </a:lnTo>
                <a:lnTo>
                  <a:pt x="1263090" y="1636421"/>
                </a:lnTo>
                <a:lnTo>
                  <a:pt x="1266798" y="1636421"/>
                </a:lnTo>
                <a:lnTo>
                  <a:pt x="1266798" y="1646405"/>
                </a:lnTo>
                <a:lnTo>
                  <a:pt x="1277922" y="1646405"/>
                </a:lnTo>
                <a:lnTo>
                  <a:pt x="1277922" y="1656232"/>
                </a:lnTo>
                <a:lnTo>
                  <a:pt x="1281629" y="1656232"/>
                </a:lnTo>
                <a:lnTo>
                  <a:pt x="1281629" y="1676202"/>
                </a:lnTo>
                <a:lnTo>
                  <a:pt x="1285337" y="1676202"/>
                </a:lnTo>
                <a:lnTo>
                  <a:pt x="1285337" y="1686187"/>
                </a:lnTo>
                <a:lnTo>
                  <a:pt x="1296622" y="1686187"/>
                </a:lnTo>
                <a:lnTo>
                  <a:pt x="1296622" y="1696172"/>
                </a:lnTo>
                <a:lnTo>
                  <a:pt x="1300330" y="1696172"/>
                </a:lnTo>
                <a:lnTo>
                  <a:pt x="1300330" y="1706157"/>
                </a:lnTo>
                <a:lnTo>
                  <a:pt x="1307746" y="1706157"/>
                </a:lnTo>
                <a:lnTo>
                  <a:pt x="1307746" y="1715983"/>
                </a:lnTo>
                <a:lnTo>
                  <a:pt x="1311454" y="1715983"/>
                </a:lnTo>
                <a:lnTo>
                  <a:pt x="1311454" y="1725968"/>
                </a:lnTo>
                <a:lnTo>
                  <a:pt x="1318869" y="1725968"/>
                </a:lnTo>
                <a:lnTo>
                  <a:pt x="1318869" y="1735953"/>
                </a:lnTo>
                <a:lnTo>
                  <a:pt x="1322738" y="1735953"/>
                </a:lnTo>
                <a:lnTo>
                  <a:pt x="1322738" y="1745938"/>
                </a:lnTo>
                <a:lnTo>
                  <a:pt x="1344985" y="1745938"/>
                </a:lnTo>
                <a:lnTo>
                  <a:pt x="1344985" y="1755923"/>
                </a:lnTo>
                <a:lnTo>
                  <a:pt x="1356270" y="1755923"/>
                </a:lnTo>
                <a:lnTo>
                  <a:pt x="1356270" y="1765908"/>
                </a:lnTo>
                <a:lnTo>
                  <a:pt x="1359978" y="1765908"/>
                </a:lnTo>
                <a:lnTo>
                  <a:pt x="1359978" y="1775734"/>
                </a:lnTo>
                <a:lnTo>
                  <a:pt x="1367394" y="1775734"/>
                </a:lnTo>
                <a:lnTo>
                  <a:pt x="1367394" y="1785719"/>
                </a:lnTo>
                <a:lnTo>
                  <a:pt x="1374810" y="1785719"/>
                </a:lnTo>
                <a:lnTo>
                  <a:pt x="1374810" y="1815674"/>
                </a:lnTo>
                <a:lnTo>
                  <a:pt x="1400926" y="1815674"/>
                </a:lnTo>
                <a:lnTo>
                  <a:pt x="1400926" y="1825659"/>
                </a:lnTo>
                <a:lnTo>
                  <a:pt x="1404634" y="1825659"/>
                </a:lnTo>
                <a:lnTo>
                  <a:pt x="1404634" y="1835485"/>
                </a:lnTo>
                <a:lnTo>
                  <a:pt x="1408341" y="1835485"/>
                </a:lnTo>
                <a:lnTo>
                  <a:pt x="1408341" y="1845470"/>
                </a:lnTo>
                <a:lnTo>
                  <a:pt x="1412049" y="1845470"/>
                </a:lnTo>
                <a:lnTo>
                  <a:pt x="1412049" y="1855455"/>
                </a:lnTo>
                <a:lnTo>
                  <a:pt x="1419465" y="1855455"/>
                </a:lnTo>
                <a:lnTo>
                  <a:pt x="1419465" y="1865440"/>
                </a:lnTo>
                <a:lnTo>
                  <a:pt x="1423334" y="1865440"/>
                </a:lnTo>
                <a:lnTo>
                  <a:pt x="1423334" y="1875425"/>
                </a:lnTo>
                <a:lnTo>
                  <a:pt x="1430750" y="1875425"/>
                </a:lnTo>
                <a:lnTo>
                  <a:pt x="1430750" y="1885410"/>
                </a:lnTo>
                <a:lnTo>
                  <a:pt x="1445581" y="1885410"/>
                </a:lnTo>
                <a:lnTo>
                  <a:pt x="1445581" y="1895237"/>
                </a:lnTo>
                <a:lnTo>
                  <a:pt x="1452997" y="1895237"/>
                </a:lnTo>
                <a:lnTo>
                  <a:pt x="1452997" y="1915206"/>
                </a:lnTo>
                <a:lnTo>
                  <a:pt x="1456866" y="1915206"/>
                </a:lnTo>
                <a:lnTo>
                  <a:pt x="1456866" y="1945161"/>
                </a:lnTo>
                <a:lnTo>
                  <a:pt x="1460574" y="1945161"/>
                </a:lnTo>
                <a:lnTo>
                  <a:pt x="1460574" y="1955146"/>
                </a:lnTo>
                <a:lnTo>
                  <a:pt x="1467990" y="1955146"/>
                </a:lnTo>
                <a:lnTo>
                  <a:pt x="1467990" y="1964973"/>
                </a:lnTo>
                <a:lnTo>
                  <a:pt x="1471698" y="1964973"/>
                </a:lnTo>
                <a:lnTo>
                  <a:pt x="1471698" y="1974958"/>
                </a:lnTo>
                <a:lnTo>
                  <a:pt x="1475405" y="1974958"/>
                </a:lnTo>
                <a:lnTo>
                  <a:pt x="1475405" y="1984943"/>
                </a:lnTo>
                <a:lnTo>
                  <a:pt x="1482821" y="1984943"/>
                </a:lnTo>
                <a:lnTo>
                  <a:pt x="1482821" y="1994927"/>
                </a:lnTo>
                <a:lnTo>
                  <a:pt x="1505229" y="1994927"/>
                </a:lnTo>
                <a:lnTo>
                  <a:pt x="1505229" y="2004912"/>
                </a:lnTo>
                <a:lnTo>
                  <a:pt x="1527638" y="2004912"/>
                </a:lnTo>
                <a:lnTo>
                  <a:pt x="1527638" y="2014897"/>
                </a:lnTo>
                <a:lnTo>
                  <a:pt x="1531346" y="2014897"/>
                </a:lnTo>
                <a:lnTo>
                  <a:pt x="1531346" y="2024724"/>
                </a:lnTo>
                <a:lnTo>
                  <a:pt x="1538761" y="2024724"/>
                </a:lnTo>
                <a:lnTo>
                  <a:pt x="1538761" y="2034709"/>
                </a:lnTo>
                <a:lnTo>
                  <a:pt x="1542469" y="2034709"/>
                </a:lnTo>
                <a:lnTo>
                  <a:pt x="1542469" y="2044694"/>
                </a:lnTo>
                <a:lnTo>
                  <a:pt x="1549885" y="2044694"/>
                </a:lnTo>
                <a:lnTo>
                  <a:pt x="1549885" y="2064664"/>
                </a:lnTo>
                <a:lnTo>
                  <a:pt x="1564878" y="2064664"/>
                </a:lnTo>
                <a:lnTo>
                  <a:pt x="1564878" y="2074648"/>
                </a:lnTo>
                <a:lnTo>
                  <a:pt x="1576001" y="2074648"/>
                </a:lnTo>
                <a:lnTo>
                  <a:pt x="1576001" y="2094460"/>
                </a:lnTo>
                <a:lnTo>
                  <a:pt x="1583417" y="2094460"/>
                </a:lnTo>
                <a:lnTo>
                  <a:pt x="1583417" y="2104445"/>
                </a:lnTo>
                <a:lnTo>
                  <a:pt x="1594702" y="2104445"/>
                </a:lnTo>
                <a:lnTo>
                  <a:pt x="1594702" y="2114430"/>
                </a:lnTo>
                <a:lnTo>
                  <a:pt x="1605825" y="2114430"/>
                </a:lnTo>
                <a:lnTo>
                  <a:pt x="1605825" y="2134400"/>
                </a:lnTo>
                <a:lnTo>
                  <a:pt x="1609533" y="2134400"/>
                </a:lnTo>
                <a:lnTo>
                  <a:pt x="1609533" y="2144226"/>
                </a:lnTo>
                <a:lnTo>
                  <a:pt x="1631941" y="2144226"/>
                </a:lnTo>
                <a:lnTo>
                  <a:pt x="1631941" y="2154211"/>
                </a:lnTo>
                <a:lnTo>
                  <a:pt x="1635649" y="2154211"/>
                </a:lnTo>
                <a:lnTo>
                  <a:pt x="1635649" y="2184166"/>
                </a:lnTo>
                <a:lnTo>
                  <a:pt x="1639357" y="2184166"/>
                </a:lnTo>
                <a:lnTo>
                  <a:pt x="1639357" y="2194151"/>
                </a:lnTo>
                <a:lnTo>
                  <a:pt x="1654189" y="2194151"/>
                </a:lnTo>
                <a:lnTo>
                  <a:pt x="1654189" y="2203977"/>
                </a:lnTo>
                <a:lnTo>
                  <a:pt x="1669181" y="2203977"/>
                </a:lnTo>
                <a:lnTo>
                  <a:pt x="1669181" y="2213962"/>
                </a:lnTo>
                <a:lnTo>
                  <a:pt x="1676597" y="2213962"/>
                </a:lnTo>
                <a:lnTo>
                  <a:pt x="1676597" y="2233932"/>
                </a:lnTo>
                <a:lnTo>
                  <a:pt x="1687720" y="2233932"/>
                </a:lnTo>
                <a:lnTo>
                  <a:pt x="1687720" y="2243917"/>
                </a:lnTo>
                <a:lnTo>
                  <a:pt x="1691590" y="2243917"/>
                </a:lnTo>
                <a:lnTo>
                  <a:pt x="1691590" y="2253902"/>
                </a:lnTo>
                <a:lnTo>
                  <a:pt x="1699005" y="2253902"/>
                </a:lnTo>
                <a:lnTo>
                  <a:pt x="1699005" y="2263728"/>
                </a:lnTo>
                <a:lnTo>
                  <a:pt x="1732537" y="2263728"/>
                </a:lnTo>
                <a:lnTo>
                  <a:pt x="1732537" y="2273713"/>
                </a:lnTo>
                <a:lnTo>
                  <a:pt x="1743661" y="2273713"/>
                </a:lnTo>
                <a:lnTo>
                  <a:pt x="1743661" y="2283698"/>
                </a:lnTo>
                <a:lnTo>
                  <a:pt x="1747369" y="2283698"/>
                </a:lnTo>
                <a:lnTo>
                  <a:pt x="1747369" y="2293683"/>
                </a:lnTo>
                <a:lnTo>
                  <a:pt x="1754784" y="2293683"/>
                </a:lnTo>
                <a:lnTo>
                  <a:pt x="1754784" y="2303668"/>
                </a:lnTo>
                <a:lnTo>
                  <a:pt x="1773485" y="2303668"/>
                </a:lnTo>
                <a:lnTo>
                  <a:pt x="1773485" y="2313653"/>
                </a:lnTo>
                <a:lnTo>
                  <a:pt x="1780901" y="2313653"/>
                </a:lnTo>
                <a:lnTo>
                  <a:pt x="1780901" y="2323638"/>
                </a:lnTo>
                <a:lnTo>
                  <a:pt x="1799601" y="2323638"/>
                </a:lnTo>
                <a:lnTo>
                  <a:pt x="1799601" y="2333464"/>
                </a:lnTo>
                <a:lnTo>
                  <a:pt x="1810725" y="2333464"/>
                </a:lnTo>
                <a:lnTo>
                  <a:pt x="1810725" y="2343449"/>
                </a:lnTo>
                <a:lnTo>
                  <a:pt x="1836841" y="2343449"/>
                </a:lnTo>
                <a:lnTo>
                  <a:pt x="1836841" y="2353434"/>
                </a:lnTo>
                <a:lnTo>
                  <a:pt x="1840549" y="2353434"/>
                </a:lnTo>
                <a:lnTo>
                  <a:pt x="1840549" y="2363419"/>
                </a:lnTo>
                <a:lnTo>
                  <a:pt x="1851672" y="2363419"/>
                </a:lnTo>
                <a:lnTo>
                  <a:pt x="1851672" y="2373404"/>
                </a:lnTo>
                <a:lnTo>
                  <a:pt x="1862957" y="2373404"/>
                </a:lnTo>
                <a:lnTo>
                  <a:pt x="1862957" y="2383389"/>
                </a:lnTo>
                <a:lnTo>
                  <a:pt x="1866665" y="2383389"/>
                </a:lnTo>
                <a:lnTo>
                  <a:pt x="1866665" y="2393216"/>
                </a:lnTo>
                <a:lnTo>
                  <a:pt x="1892781" y="2393216"/>
                </a:lnTo>
                <a:lnTo>
                  <a:pt x="1892781" y="2403201"/>
                </a:lnTo>
                <a:lnTo>
                  <a:pt x="1907613" y="2403201"/>
                </a:lnTo>
                <a:lnTo>
                  <a:pt x="1907613" y="2413185"/>
                </a:lnTo>
                <a:lnTo>
                  <a:pt x="1911321" y="2413185"/>
                </a:lnTo>
                <a:lnTo>
                  <a:pt x="1911321" y="2423170"/>
                </a:lnTo>
                <a:lnTo>
                  <a:pt x="1941145" y="2423170"/>
                </a:lnTo>
                <a:lnTo>
                  <a:pt x="1941145" y="2433155"/>
                </a:lnTo>
                <a:lnTo>
                  <a:pt x="1952268" y="2433155"/>
                </a:lnTo>
                <a:lnTo>
                  <a:pt x="1952268" y="2443140"/>
                </a:lnTo>
                <a:lnTo>
                  <a:pt x="1955976" y="2443140"/>
                </a:lnTo>
                <a:lnTo>
                  <a:pt x="1955976" y="2452967"/>
                </a:lnTo>
                <a:lnTo>
                  <a:pt x="1959845" y="2452967"/>
                </a:lnTo>
                <a:lnTo>
                  <a:pt x="1959845" y="2462952"/>
                </a:lnTo>
                <a:lnTo>
                  <a:pt x="1963553" y="2462952"/>
                </a:lnTo>
                <a:lnTo>
                  <a:pt x="1963553" y="2472937"/>
                </a:lnTo>
                <a:lnTo>
                  <a:pt x="1967261" y="2472937"/>
                </a:lnTo>
                <a:lnTo>
                  <a:pt x="1967261" y="2482922"/>
                </a:lnTo>
                <a:lnTo>
                  <a:pt x="1993377" y="2482922"/>
                </a:lnTo>
                <a:lnTo>
                  <a:pt x="1993377" y="2492906"/>
                </a:lnTo>
                <a:lnTo>
                  <a:pt x="2004501" y="2492906"/>
                </a:lnTo>
                <a:lnTo>
                  <a:pt x="2004501" y="2502891"/>
                </a:lnTo>
                <a:lnTo>
                  <a:pt x="2008208" y="2502891"/>
                </a:lnTo>
                <a:lnTo>
                  <a:pt x="2008208" y="2512718"/>
                </a:lnTo>
                <a:lnTo>
                  <a:pt x="2019332" y="2512718"/>
                </a:lnTo>
                <a:lnTo>
                  <a:pt x="2019332" y="2522703"/>
                </a:lnTo>
                <a:lnTo>
                  <a:pt x="2026909" y="2522703"/>
                </a:lnTo>
                <a:lnTo>
                  <a:pt x="2026909" y="2532688"/>
                </a:lnTo>
                <a:lnTo>
                  <a:pt x="2038033" y="2532688"/>
                </a:lnTo>
                <a:lnTo>
                  <a:pt x="2038033" y="2542673"/>
                </a:lnTo>
                <a:lnTo>
                  <a:pt x="2075272" y="2542673"/>
                </a:lnTo>
                <a:lnTo>
                  <a:pt x="2075272" y="2552658"/>
                </a:lnTo>
                <a:lnTo>
                  <a:pt x="2090104" y="2552658"/>
                </a:lnTo>
                <a:lnTo>
                  <a:pt x="2090104" y="2562643"/>
                </a:lnTo>
                <a:lnTo>
                  <a:pt x="2097681" y="2562643"/>
                </a:lnTo>
                <a:lnTo>
                  <a:pt x="2097681" y="2572469"/>
                </a:lnTo>
                <a:lnTo>
                  <a:pt x="2108804" y="2572469"/>
                </a:lnTo>
                <a:lnTo>
                  <a:pt x="2108804" y="2582454"/>
                </a:lnTo>
                <a:lnTo>
                  <a:pt x="2146044" y="2582454"/>
                </a:lnTo>
                <a:lnTo>
                  <a:pt x="2146044" y="2592439"/>
                </a:lnTo>
                <a:lnTo>
                  <a:pt x="2149752" y="2592439"/>
                </a:lnTo>
                <a:lnTo>
                  <a:pt x="2149752" y="2602424"/>
                </a:lnTo>
                <a:lnTo>
                  <a:pt x="2175868" y="2602424"/>
                </a:lnTo>
                <a:lnTo>
                  <a:pt x="2194569" y="2602424"/>
                </a:lnTo>
                <a:lnTo>
                  <a:pt x="2194569" y="2612567"/>
                </a:lnTo>
                <a:lnTo>
                  <a:pt x="2209400" y="2612567"/>
                </a:lnTo>
                <a:lnTo>
                  <a:pt x="2209400" y="2622552"/>
                </a:lnTo>
                <a:lnTo>
                  <a:pt x="2265341" y="2622552"/>
                </a:lnTo>
                <a:lnTo>
                  <a:pt x="2265341" y="2642839"/>
                </a:lnTo>
                <a:lnTo>
                  <a:pt x="2269048" y="2642839"/>
                </a:lnTo>
                <a:lnTo>
                  <a:pt x="2269048" y="2652824"/>
                </a:lnTo>
                <a:lnTo>
                  <a:pt x="2276464" y="2652824"/>
                </a:lnTo>
                <a:lnTo>
                  <a:pt x="2276464" y="2662967"/>
                </a:lnTo>
                <a:lnTo>
                  <a:pt x="2302580" y="2662967"/>
                </a:lnTo>
                <a:lnTo>
                  <a:pt x="2302580" y="2673111"/>
                </a:lnTo>
                <a:lnTo>
                  <a:pt x="2306288" y="2673111"/>
                </a:lnTo>
                <a:lnTo>
                  <a:pt x="2306288" y="2693239"/>
                </a:lnTo>
                <a:lnTo>
                  <a:pt x="2309996" y="2693239"/>
                </a:lnTo>
                <a:lnTo>
                  <a:pt x="2309996" y="2703382"/>
                </a:lnTo>
                <a:lnTo>
                  <a:pt x="2321120" y="2703382"/>
                </a:lnTo>
                <a:lnTo>
                  <a:pt x="2321120" y="2713368"/>
                </a:lnTo>
                <a:lnTo>
                  <a:pt x="2332404" y="2713368"/>
                </a:lnTo>
                <a:lnTo>
                  <a:pt x="2332404" y="2723511"/>
                </a:lnTo>
                <a:lnTo>
                  <a:pt x="2336112" y="2723511"/>
                </a:lnTo>
                <a:lnTo>
                  <a:pt x="2336112" y="2733654"/>
                </a:lnTo>
                <a:lnTo>
                  <a:pt x="2347236" y="2733654"/>
                </a:lnTo>
                <a:lnTo>
                  <a:pt x="2347236" y="2743639"/>
                </a:lnTo>
                <a:lnTo>
                  <a:pt x="2350944" y="2743639"/>
                </a:lnTo>
                <a:lnTo>
                  <a:pt x="2350944" y="2753783"/>
                </a:lnTo>
                <a:lnTo>
                  <a:pt x="2377060" y="2753783"/>
                </a:lnTo>
                <a:lnTo>
                  <a:pt x="2377060" y="2763768"/>
                </a:lnTo>
                <a:lnTo>
                  <a:pt x="2388183" y="2763768"/>
                </a:lnTo>
                <a:lnTo>
                  <a:pt x="2388183" y="2773911"/>
                </a:lnTo>
                <a:lnTo>
                  <a:pt x="2410592" y="2773911"/>
                </a:lnTo>
                <a:lnTo>
                  <a:pt x="2418008" y="2773911"/>
                </a:lnTo>
                <a:lnTo>
                  <a:pt x="2418008" y="2784213"/>
                </a:lnTo>
                <a:lnTo>
                  <a:pt x="2485071" y="2784213"/>
                </a:lnTo>
                <a:lnTo>
                  <a:pt x="2485071" y="2794515"/>
                </a:lnTo>
                <a:lnTo>
                  <a:pt x="2496356" y="2794515"/>
                </a:lnTo>
                <a:lnTo>
                  <a:pt x="2496356" y="2804658"/>
                </a:lnTo>
                <a:lnTo>
                  <a:pt x="2563420" y="2804658"/>
                </a:lnTo>
                <a:lnTo>
                  <a:pt x="2563420" y="2814960"/>
                </a:lnTo>
                <a:lnTo>
                  <a:pt x="2567128" y="2814960"/>
                </a:lnTo>
                <a:lnTo>
                  <a:pt x="2567128" y="2825262"/>
                </a:lnTo>
                <a:lnTo>
                  <a:pt x="2570836" y="2825262"/>
                </a:lnTo>
                <a:lnTo>
                  <a:pt x="2570836" y="2835564"/>
                </a:lnTo>
                <a:lnTo>
                  <a:pt x="2600660" y="2835564"/>
                </a:lnTo>
                <a:lnTo>
                  <a:pt x="2600660" y="2845708"/>
                </a:lnTo>
                <a:lnTo>
                  <a:pt x="2622907" y="2845708"/>
                </a:lnTo>
                <a:lnTo>
                  <a:pt x="2622907" y="2856009"/>
                </a:lnTo>
                <a:lnTo>
                  <a:pt x="2634192" y="2856009"/>
                </a:lnTo>
                <a:lnTo>
                  <a:pt x="2634192" y="2866312"/>
                </a:lnTo>
                <a:lnTo>
                  <a:pt x="2667724" y="2866312"/>
                </a:lnTo>
                <a:lnTo>
                  <a:pt x="2667724" y="2876455"/>
                </a:lnTo>
                <a:lnTo>
                  <a:pt x="2675140" y="2876455"/>
                </a:lnTo>
                <a:lnTo>
                  <a:pt x="2675140" y="2886757"/>
                </a:lnTo>
                <a:lnTo>
                  <a:pt x="2678847" y="2886757"/>
                </a:lnTo>
                <a:lnTo>
                  <a:pt x="2678847" y="2897059"/>
                </a:lnTo>
                <a:lnTo>
                  <a:pt x="2693679" y="2897059"/>
                </a:lnTo>
                <a:lnTo>
                  <a:pt x="2693679" y="2907361"/>
                </a:lnTo>
                <a:lnTo>
                  <a:pt x="2712379" y="2907361"/>
                </a:lnTo>
                <a:lnTo>
                  <a:pt x="2712379" y="2917504"/>
                </a:lnTo>
                <a:lnTo>
                  <a:pt x="2742203" y="2917504"/>
                </a:lnTo>
                <a:lnTo>
                  <a:pt x="2742203" y="2927806"/>
                </a:lnTo>
                <a:lnTo>
                  <a:pt x="2824099" y="2927806"/>
                </a:lnTo>
                <a:lnTo>
                  <a:pt x="2824099" y="2938108"/>
                </a:lnTo>
                <a:lnTo>
                  <a:pt x="2865207" y="2938108"/>
                </a:lnTo>
                <a:lnTo>
                  <a:pt x="2865207" y="2948410"/>
                </a:lnTo>
                <a:lnTo>
                  <a:pt x="2876331" y="2948410"/>
                </a:lnTo>
                <a:lnTo>
                  <a:pt x="2876331" y="2958553"/>
                </a:lnTo>
                <a:lnTo>
                  <a:pt x="2909863" y="2958553"/>
                </a:lnTo>
                <a:lnTo>
                  <a:pt x="2909863" y="2968855"/>
                </a:lnTo>
                <a:lnTo>
                  <a:pt x="2980635" y="2968855"/>
                </a:lnTo>
                <a:lnTo>
                  <a:pt x="2980635" y="2979157"/>
                </a:lnTo>
                <a:lnTo>
                  <a:pt x="3107347" y="2979157"/>
                </a:lnTo>
                <a:lnTo>
                  <a:pt x="3107347" y="2989459"/>
                </a:lnTo>
                <a:lnTo>
                  <a:pt x="3140879" y="2989459"/>
                </a:lnTo>
                <a:lnTo>
                  <a:pt x="3140879" y="2999602"/>
                </a:lnTo>
                <a:lnTo>
                  <a:pt x="3163126" y="2999602"/>
                </a:lnTo>
                <a:lnTo>
                  <a:pt x="3163126" y="3009904"/>
                </a:lnTo>
                <a:lnTo>
                  <a:pt x="3222774" y="3009904"/>
                </a:lnTo>
                <a:lnTo>
                  <a:pt x="3222774" y="3020206"/>
                </a:lnTo>
                <a:lnTo>
                  <a:pt x="3304831" y="3020206"/>
                </a:lnTo>
                <a:lnTo>
                  <a:pt x="3304831" y="3030350"/>
                </a:lnTo>
                <a:lnTo>
                  <a:pt x="3353194" y="3030350"/>
                </a:lnTo>
                <a:lnTo>
                  <a:pt x="3353194" y="3040652"/>
                </a:lnTo>
                <a:lnTo>
                  <a:pt x="3386726" y="3040652"/>
                </a:lnTo>
                <a:lnTo>
                  <a:pt x="3386726" y="3050954"/>
                </a:lnTo>
                <a:lnTo>
                  <a:pt x="3446374" y="3050954"/>
                </a:lnTo>
                <a:lnTo>
                  <a:pt x="3446374" y="3061255"/>
                </a:lnTo>
                <a:lnTo>
                  <a:pt x="3472490" y="3061255"/>
                </a:lnTo>
                <a:lnTo>
                  <a:pt x="3472490" y="3071399"/>
                </a:lnTo>
                <a:lnTo>
                  <a:pt x="3550678" y="3071399"/>
                </a:lnTo>
                <a:lnTo>
                  <a:pt x="3550678" y="3081701"/>
                </a:lnTo>
                <a:lnTo>
                  <a:pt x="3591625" y="3081701"/>
                </a:lnTo>
                <a:lnTo>
                  <a:pt x="3591625" y="3092003"/>
                </a:lnTo>
                <a:lnTo>
                  <a:pt x="3736877" y="3092003"/>
                </a:lnTo>
                <a:lnTo>
                  <a:pt x="3736877" y="3102305"/>
                </a:lnTo>
                <a:lnTo>
                  <a:pt x="3960477" y="3102305"/>
                </a:lnTo>
                <a:lnTo>
                  <a:pt x="3960477" y="3112448"/>
                </a:lnTo>
                <a:lnTo>
                  <a:pt x="3964185" y="3112448"/>
                </a:lnTo>
                <a:lnTo>
                  <a:pt x="3997716" y="3112448"/>
                </a:lnTo>
                <a:lnTo>
                  <a:pt x="3997716" y="3123543"/>
                </a:lnTo>
                <a:lnTo>
                  <a:pt x="4157960" y="3123543"/>
                </a:lnTo>
                <a:lnTo>
                  <a:pt x="4157960" y="3134795"/>
                </a:lnTo>
                <a:lnTo>
                  <a:pt x="4161668" y="3134795"/>
                </a:lnTo>
                <a:lnTo>
                  <a:pt x="4161668" y="3145890"/>
                </a:lnTo>
                <a:lnTo>
                  <a:pt x="4195200" y="3145890"/>
                </a:lnTo>
                <a:lnTo>
                  <a:pt x="4195200" y="3156984"/>
                </a:lnTo>
                <a:lnTo>
                  <a:pt x="4333036" y="3156984"/>
                </a:lnTo>
                <a:lnTo>
                  <a:pt x="4333036" y="3168078"/>
                </a:lnTo>
                <a:lnTo>
                  <a:pt x="4474580" y="3168078"/>
                </a:lnTo>
                <a:lnTo>
                  <a:pt x="4474580" y="3179173"/>
                </a:lnTo>
                <a:lnTo>
                  <a:pt x="4955311" y="3179173"/>
                </a:lnTo>
                <a:lnTo>
                  <a:pt x="4955311" y="3190267"/>
                </a:lnTo>
                <a:lnTo>
                  <a:pt x="5044622" y="3190267"/>
                </a:lnTo>
                <a:lnTo>
                  <a:pt x="5044622" y="3201362"/>
                </a:lnTo>
                <a:lnTo>
                  <a:pt x="5078154" y="3201362"/>
                </a:lnTo>
                <a:lnTo>
                  <a:pt x="5078154" y="3212456"/>
                </a:lnTo>
                <a:lnTo>
                  <a:pt x="5201158" y="3212456"/>
                </a:lnTo>
                <a:lnTo>
                  <a:pt x="5201158" y="3223709"/>
                </a:lnTo>
                <a:lnTo>
                  <a:pt x="5331578" y="3223709"/>
                </a:lnTo>
                <a:lnTo>
                  <a:pt x="5331578" y="3234803"/>
                </a:lnTo>
                <a:lnTo>
                  <a:pt x="5573718" y="3234803"/>
                </a:lnTo>
                <a:lnTo>
                  <a:pt x="5573718" y="3245898"/>
                </a:lnTo>
                <a:lnTo>
                  <a:pt x="5726546" y="3245898"/>
                </a:lnTo>
                <a:lnTo>
                  <a:pt x="5771202" y="3245898"/>
                </a:lnTo>
                <a:lnTo>
                  <a:pt x="5793610" y="3245898"/>
                </a:lnTo>
                <a:lnTo>
                  <a:pt x="5946277" y="3245898"/>
                </a:lnTo>
                <a:lnTo>
                  <a:pt x="5946277" y="3260637"/>
                </a:lnTo>
                <a:lnTo>
                  <a:pt x="6005925" y="3260637"/>
                </a:lnTo>
                <a:lnTo>
                  <a:pt x="6397185" y="3260637"/>
                </a:lnTo>
                <a:lnTo>
                  <a:pt x="6579676" y="3260637"/>
                </a:lnTo>
                <a:lnTo>
                  <a:pt x="6665440" y="3260637"/>
                </a:lnTo>
                <a:lnTo>
                  <a:pt x="6851639" y="3260637"/>
                </a:lnTo>
                <a:lnTo>
                  <a:pt x="6937404" y="3260637"/>
                </a:lnTo>
                <a:lnTo>
                  <a:pt x="6937404" y="3300260"/>
                </a:lnTo>
                <a:lnTo>
                  <a:pt x="7075239" y="3300260"/>
                </a:lnTo>
                <a:lnTo>
                  <a:pt x="7101355" y="3300260"/>
                </a:lnTo>
              </a:path>
            </a:pathLst>
          </a:custGeom>
          <a:noFill/>
          <a:ln w="19050" cap="flat">
            <a:solidFill>
              <a:schemeClr val="bg1">
                <a:lumMod val="5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nvGrpSpPr>
          <p:cNvPr id="55" name="Group 54">
            <a:extLst>
              <a:ext uri="{FF2B5EF4-FFF2-40B4-BE49-F238E27FC236}">
                <a16:creationId xmlns:a16="http://schemas.microsoft.com/office/drawing/2014/main" id="{EE087BF3-61FF-08E7-2AC0-F1A9849BF19B}"/>
              </a:ext>
            </a:extLst>
          </p:cNvPr>
          <p:cNvGrpSpPr/>
          <p:nvPr/>
        </p:nvGrpSpPr>
        <p:grpSpPr>
          <a:xfrm>
            <a:off x="3508182" y="2007208"/>
            <a:ext cx="7138809" cy="3122522"/>
            <a:chOff x="2559050" y="1382382"/>
            <a:chExt cx="8308988" cy="3634359"/>
          </a:xfrm>
        </p:grpSpPr>
        <p:grpSp>
          <p:nvGrpSpPr>
            <p:cNvPr id="56" name="Group 55">
              <a:extLst>
                <a:ext uri="{FF2B5EF4-FFF2-40B4-BE49-F238E27FC236}">
                  <a16:creationId xmlns:a16="http://schemas.microsoft.com/office/drawing/2014/main" id="{2A072653-03E6-C2A9-1369-06B2C6F05601}"/>
                </a:ext>
              </a:extLst>
            </p:cNvPr>
            <p:cNvGrpSpPr/>
            <p:nvPr/>
          </p:nvGrpSpPr>
          <p:grpSpPr>
            <a:xfrm>
              <a:off x="2641106" y="4943677"/>
              <a:ext cx="8226932" cy="73064"/>
              <a:chOff x="2641106" y="4943677"/>
              <a:chExt cx="8226932" cy="73064"/>
            </a:xfrm>
          </p:grpSpPr>
          <p:sp>
            <p:nvSpPr>
              <p:cNvPr id="70" name="Freeform: Shape 69">
                <a:extLst>
                  <a:ext uri="{FF2B5EF4-FFF2-40B4-BE49-F238E27FC236}">
                    <a16:creationId xmlns:a16="http://schemas.microsoft.com/office/drawing/2014/main" id="{EAB04B28-BAD8-6ABC-307D-943FA06299E4}"/>
                  </a:ext>
                </a:extLst>
              </p:cNvPr>
              <p:cNvSpPr/>
              <p:nvPr/>
            </p:nvSpPr>
            <p:spPr>
              <a:xfrm>
                <a:off x="2641106" y="4943677"/>
                <a:ext cx="8226932" cy="15849"/>
              </a:xfrm>
              <a:custGeom>
                <a:avLst/>
                <a:gdLst>
                  <a:gd name="connsiteX0" fmla="*/ 0 w 8226932"/>
                  <a:gd name="connsiteY0" fmla="*/ 0 h 15849"/>
                  <a:gd name="connsiteX1" fmla="*/ 8226932 w 8226932"/>
                  <a:gd name="connsiteY1" fmla="*/ 0 h 15849"/>
                </a:gdLst>
                <a:ahLst/>
                <a:cxnLst>
                  <a:cxn ang="0">
                    <a:pos x="connsiteX0" y="connsiteY0"/>
                  </a:cxn>
                  <a:cxn ang="0">
                    <a:pos x="connsiteX1" y="connsiteY1"/>
                  </a:cxn>
                </a:cxnLst>
                <a:rect l="l" t="t" r="r" b="b"/>
                <a:pathLst>
                  <a:path w="8226932" h="15849">
                    <a:moveTo>
                      <a:pt x="0" y="0"/>
                    </a:moveTo>
                    <a:lnTo>
                      <a:pt x="8226932" y="0"/>
                    </a:lnTo>
                  </a:path>
                </a:pathLst>
              </a:custGeom>
              <a:ln w="9525" cap="sq">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1" name="Freeform: Shape 70">
                <a:extLst>
                  <a:ext uri="{FF2B5EF4-FFF2-40B4-BE49-F238E27FC236}">
                    <a16:creationId xmlns:a16="http://schemas.microsoft.com/office/drawing/2014/main" id="{92DB39F2-4351-1568-32FC-E37C1BD5A5DC}"/>
                  </a:ext>
                </a:extLst>
              </p:cNvPr>
              <p:cNvSpPr/>
              <p:nvPr/>
            </p:nvSpPr>
            <p:spPr>
              <a:xfrm>
                <a:off x="2947891"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2" name="Freeform: Shape 71">
                <a:extLst>
                  <a:ext uri="{FF2B5EF4-FFF2-40B4-BE49-F238E27FC236}">
                    <a16:creationId xmlns:a16="http://schemas.microsoft.com/office/drawing/2014/main" id="{9445F72E-5162-7EAD-0C47-AF1F17944C12}"/>
                  </a:ext>
                </a:extLst>
              </p:cNvPr>
              <p:cNvSpPr/>
              <p:nvPr/>
            </p:nvSpPr>
            <p:spPr>
              <a:xfrm>
                <a:off x="306122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3" name="Freeform: Shape 72">
                <a:extLst>
                  <a:ext uri="{FF2B5EF4-FFF2-40B4-BE49-F238E27FC236}">
                    <a16:creationId xmlns:a16="http://schemas.microsoft.com/office/drawing/2014/main" id="{5097308A-D784-ADD7-BB0D-75D374851B00}"/>
                  </a:ext>
                </a:extLst>
              </p:cNvPr>
              <p:cNvSpPr/>
              <p:nvPr/>
            </p:nvSpPr>
            <p:spPr>
              <a:xfrm>
                <a:off x="3288047"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4" name="Freeform: Shape 73">
                <a:extLst>
                  <a:ext uri="{FF2B5EF4-FFF2-40B4-BE49-F238E27FC236}">
                    <a16:creationId xmlns:a16="http://schemas.microsoft.com/office/drawing/2014/main" id="{1D5F8F86-6049-00DA-1DB3-013A734AAE2A}"/>
                  </a:ext>
                </a:extLst>
              </p:cNvPr>
              <p:cNvSpPr/>
              <p:nvPr/>
            </p:nvSpPr>
            <p:spPr>
              <a:xfrm>
                <a:off x="340137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5" name="Freeform: Shape 74">
                <a:extLst>
                  <a:ext uri="{FF2B5EF4-FFF2-40B4-BE49-F238E27FC236}">
                    <a16:creationId xmlns:a16="http://schemas.microsoft.com/office/drawing/2014/main" id="{D202531F-5834-4F9E-8186-BD07EB0B2A3C}"/>
                  </a:ext>
                </a:extLst>
              </p:cNvPr>
              <p:cNvSpPr/>
              <p:nvPr/>
            </p:nvSpPr>
            <p:spPr>
              <a:xfrm>
                <a:off x="3628202"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6" name="Freeform: Shape 75">
                <a:extLst>
                  <a:ext uri="{FF2B5EF4-FFF2-40B4-BE49-F238E27FC236}">
                    <a16:creationId xmlns:a16="http://schemas.microsoft.com/office/drawing/2014/main" id="{9D52A241-0C1C-6C6B-4298-F41B0C668B6A}"/>
                  </a:ext>
                </a:extLst>
              </p:cNvPr>
              <p:cNvSpPr/>
              <p:nvPr/>
            </p:nvSpPr>
            <p:spPr>
              <a:xfrm>
                <a:off x="3741695"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7" name="Freeform: Shape 76">
                <a:extLst>
                  <a:ext uri="{FF2B5EF4-FFF2-40B4-BE49-F238E27FC236}">
                    <a16:creationId xmlns:a16="http://schemas.microsoft.com/office/drawing/2014/main" id="{B6B59202-3E9E-553B-C850-2CB877159823}"/>
                  </a:ext>
                </a:extLst>
              </p:cNvPr>
              <p:cNvSpPr/>
              <p:nvPr/>
            </p:nvSpPr>
            <p:spPr>
              <a:xfrm>
                <a:off x="3968519"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8" name="Freeform: Shape 77">
                <a:extLst>
                  <a:ext uri="{FF2B5EF4-FFF2-40B4-BE49-F238E27FC236}">
                    <a16:creationId xmlns:a16="http://schemas.microsoft.com/office/drawing/2014/main" id="{9D880AD7-F3A9-10A3-1CDA-CDAEB0FD3F65}"/>
                  </a:ext>
                </a:extLst>
              </p:cNvPr>
              <p:cNvSpPr/>
              <p:nvPr/>
            </p:nvSpPr>
            <p:spPr>
              <a:xfrm>
                <a:off x="4081851"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79" name="Freeform: Shape 78">
                <a:extLst>
                  <a:ext uri="{FF2B5EF4-FFF2-40B4-BE49-F238E27FC236}">
                    <a16:creationId xmlns:a16="http://schemas.microsoft.com/office/drawing/2014/main" id="{07A79DFA-27CD-F71F-0A3E-89A84E85DF00}"/>
                  </a:ext>
                </a:extLst>
              </p:cNvPr>
              <p:cNvSpPr/>
              <p:nvPr/>
            </p:nvSpPr>
            <p:spPr>
              <a:xfrm>
                <a:off x="4308675"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0" name="Freeform: Shape 79">
                <a:extLst>
                  <a:ext uri="{FF2B5EF4-FFF2-40B4-BE49-F238E27FC236}">
                    <a16:creationId xmlns:a16="http://schemas.microsoft.com/office/drawing/2014/main" id="{22C84761-14C2-776E-1D31-886176676872}"/>
                  </a:ext>
                </a:extLst>
              </p:cNvPr>
              <p:cNvSpPr/>
              <p:nvPr/>
            </p:nvSpPr>
            <p:spPr>
              <a:xfrm>
                <a:off x="4422007"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1" name="Freeform: Shape 80">
                <a:extLst>
                  <a:ext uri="{FF2B5EF4-FFF2-40B4-BE49-F238E27FC236}">
                    <a16:creationId xmlns:a16="http://schemas.microsoft.com/office/drawing/2014/main" id="{B72AE1BF-5E6D-5A47-54CB-84A8060BAA93}"/>
                  </a:ext>
                </a:extLst>
              </p:cNvPr>
              <p:cNvSpPr/>
              <p:nvPr/>
            </p:nvSpPr>
            <p:spPr>
              <a:xfrm>
                <a:off x="4648831"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2" name="Freeform: Shape 81">
                <a:extLst>
                  <a:ext uri="{FF2B5EF4-FFF2-40B4-BE49-F238E27FC236}">
                    <a16:creationId xmlns:a16="http://schemas.microsoft.com/office/drawing/2014/main" id="{3FA36791-1802-05AF-B49B-C046245C0C07}"/>
                  </a:ext>
                </a:extLst>
              </p:cNvPr>
              <p:cNvSpPr/>
              <p:nvPr/>
            </p:nvSpPr>
            <p:spPr>
              <a:xfrm>
                <a:off x="4762324"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3" name="Freeform: Shape 82">
                <a:extLst>
                  <a:ext uri="{FF2B5EF4-FFF2-40B4-BE49-F238E27FC236}">
                    <a16:creationId xmlns:a16="http://schemas.microsoft.com/office/drawing/2014/main" id="{EB3E18DB-84A1-2B83-13C0-D5C193C82C50}"/>
                  </a:ext>
                </a:extLst>
              </p:cNvPr>
              <p:cNvSpPr/>
              <p:nvPr/>
            </p:nvSpPr>
            <p:spPr>
              <a:xfrm>
                <a:off x="498914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4" name="Freeform: Shape 83">
                <a:extLst>
                  <a:ext uri="{FF2B5EF4-FFF2-40B4-BE49-F238E27FC236}">
                    <a16:creationId xmlns:a16="http://schemas.microsoft.com/office/drawing/2014/main" id="{8A4F99C2-0916-2E36-AFD8-924771754A6D}"/>
                  </a:ext>
                </a:extLst>
              </p:cNvPr>
              <p:cNvSpPr/>
              <p:nvPr/>
            </p:nvSpPr>
            <p:spPr>
              <a:xfrm>
                <a:off x="5102479"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5" name="Freeform: Shape 84">
                <a:extLst>
                  <a:ext uri="{FF2B5EF4-FFF2-40B4-BE49-F238E27FC236}">
                    <a16:creationId xmlns:a16="http://schemas.microsoft.com/office/drawing/2014/main" id="{23CDA9B0-7A5B-FA12-7470-137E97ACB888}"/>
                  </a:ext>
                </a:extLst>
              </p:cNvPr>
              <p:cNvSpPr/>
              <p:nvPr/>
            </p:nvSpPr>
            <p:spPr>
              <a:xfrm>
                <a:off x="532930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6" name="Freeform: Shape 85">
                <a:extLst>
                  <a:ext uri="{FF2B5EF4-FFF2-40B4-BE49-F238E27FC236}">
                    <a16:creationId xmlns:a16="http://schemas.microsoft.com/office/drawing/2014/main" id="{A54D2E95-10E1-9E6F-B59D-0247A8FD44C7}"/>
                  </a:ext>
                </a:extLst>
              </p:cNvPr>
              <p:cNvSpPr/>
              <p:nvPr/>
            </p:nvSpPr>
            <p:spPr>
              <a:xfrm>
                <a:off x="5442635"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7" name="Freeform: Shape 86">
                <a:extLst>
                  <a:ext uri="{FF2B5EF4-FFF2-40B4-BE49-F238E27FC236}">
                    <a16:creationId xmlns:a16="http://schemas.microsoft.com/office/drawing/2014/main" id="{EF995EC9-1629-D643-B139-CEF120B343AE}"/>
                  </a:ext>
                </a:extLst>
              </p:cNvPr>
              <p:cNvSpPr/>
              <p:nvPr/>
            </p:nvSpPr>
            <p:spPr>
              <a:xfrm>
                <a:off x="5669459"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8" name="Freeform: Shape 87">
                <a:extLst>
                  <a:ext uri="{FF2B5EF4-FFF2-40B4-BE49-F238E27FC236}">
                    <a16:creationId xmlns:a16="http://schemas.microsoft.com/office/drawing/2014/main" id="{82F478E0-90A1-D245-C09F-CD52C60F881F}"/>
                  </a:ext>
                </a:extLst>
              </p:cNvPr>
              <p:cNvSpPr/>
              <p:nvPr/>
            </p:nvSpPr>
            <p:spPr>
              <a:xfrm>
                <a:off x="5782952"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89" name="Freeform: Shape 88">
                <a:extLst>
                  <a:ext uri="{FF2B5EF4-FFF2-40B4-BE49-F238E27FC236}">
                    <a16:creationId xmlns:a16="http://schemas.microsoft.com/office/drawing/2014/main" id="{99DC488B-53FC-CC6B-8BD3-2DCEBDD1FE2D}"/>
                  </a:ext>
                </a:extLst>
              </p:cNvPr>
              <p:cNvSpPr/>
              <p:nvPr/>
            </p:nvSpPr>
            <p:spPr>
              <a:xfrm>
                <a:off x="6009776"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0" name="Freeform: Shape 89">
                <a:extLst>
                  <a:ext uri="{FF2B5EF4-FFF2-40B4-BE49-F238E27FC236}">
                    <a16:creationId xmlns:a16="http://schemas.microsoft.com/office/drawing/2014/main" id="{10D7A724-F1EA-A52F-B74A-23C3DADDBE73}"/>
                  </a:ext>
                </a:extLst>
              </p:cNvPr>
              <p:cNvSpPr/>
              <p:nvPr/>
            </p:nvSpPr>
            <p:spPr>
              <a:xfrm>
                <a:off x="612310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1" name="Freeform: Shape 90">
                <a:extLst>
                  <a:ext uri="{FF2B5EF4-FFF2-40B4-BE49-F238E27FC236}">
                    <a16:creationId xmlns:a16="http://schemas.microsoft.com/office/drawing/2014/main" id="{B92869D7-FDE4-D3AB-C52C-DF451E7F1F2A}"/>
                  </a:ext>
                </a:extLst>
              </p:cNvPr>
              <p:cNvSpPr/>
              <p:nvPr/>
            </p:nvSpPr>
            <p:spPr>
              <a:xfrm>
                <a:off x="6349932"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2" name="Freeform: Shape 91">
                <a:extLst>
                  <a:ext uri="{FF2B5EF4-FFF2-40B4-BE49-F238E27FC236}">
                    <a16:creationId xmlns:a16="http://schemas.microsoft.com/office/drawing/2014/main" id="{C28ECD84-39F0-2C13-A33D-F7707015CC6D}"/>
                  </a:ext>
                </a:extLst>
              </p:cNvPr>
              <p:cNvSpPr/>
              <p:nvPr/>
            </p:nvSpPr>
            <p:spPr>
              <a:xfrm>
                <a:off x="646326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3" name="Freeform: Shape 92">
                <a:extLst>
                  <a:ext uri="{FF2B5EF4-FFF2-40B4-BE49-F238E27FC236}">
                    <a16:creationId xmlns:a16="http://schemas.microsoft.com/office/drawing/2014/main" id="{F536944E-9442-94EA-091E-4255BB865ACE}"/>
                  </a:ext>
                </a:extLst>
              </p:cNvPr>
              <p:cNvSpPr/>
              <p:nvPr/>
            </p:nvSpPr>
            <p:spPr>
              <a:xfrm>
                <a:off x="669008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4" name="Freeform: Shape 93">
                <a:extLst>
                  <a:ext uri="{FF2B5EF4-FFF2-40B4-BE49-F238E27FC236}">
                    <a16:creationId xmlns:a16="http://schemas.microsoft.com/office/drawing/2014/main" id="{E3554105-85A5-7297-4D9E-D5ADB966DA69}"/>
                  </a:ext>
                </a:extLst>
              </p:cNvPr>
              <p:cNvSpPr/>
              <p:nvPr/>
            </p:nvSpPr>
            <p:spPr>
              <a:xfrm>
                <a:off x="6803580"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5" name="Freeform: Shape 94">
                <a:extLst>
                  <a:ext uri="{FF2B5EF4-FFF2-40B4-BE49-F238E27FC236}">
                    <a16:creationId xmlns:a16="http://schemas.microsoft.com/office/drawing/2014/main" id="{48D049AB-55EA-450B-70BB-CC634E96925C}"/>
                  </a:ext>
                </a:extLst>
              </p:cNvPr>
              <p:cNvSpPr/>
              <p:nvPr/>
            </p:nvSpPr>
            <p:spPr>
              <a:xfrm>
                <a:off x="703024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6" name="Freeform: Shape 95">
                <a:extLst>
                  <a:ext uri="{FF2B5EF4-FFF2-40B4-BE49-F238E27FC236}">
                    <a16:creationId xmlns:a16="http://schemas.microsoft.com/office/drawing/2014/main" id="{ABAED097-C95A-A3B3-92BD-5334E9FEE685}"/>
                  </a:ext>
                </a:extLst>
              </p:cNvPr>
              <p:cNvSpPr/>
              <p:nvPr/>
            </p:nvSpPr>
            <p:spPr>
              <a:xfrm>
                <a:off x="7143736"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7" name="Freeform: Shape 96">
                <a:extLst>
                  <a:ext uri="{FF2B5EF4-FFF2-40B4-BE49-F238E27FC236}">
                    <a16:creationId xmlns:a16="http://schemas.microsoft.com/office/drawing/2014/main" id="{B1F63FAE-A109-B248-4CB8-D240C111D71F}"/>
                  </a:ext>
                </a:extLst>
              </p:cNvPr>
              <p:cNvSpPr/>
              <p:nvPr/>
            </p:nvSpPr>
            <p:spPr>
              <a:xfrm>
                <a:off x="7370560"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8" name="Freeform: Shape 97">
                <a:extLst>
                  <a:ext uri="{FF2B5EF4-FFF2-40B4-BE49-F238E27FC236}">
                    <a16:creationId xmlns:a16="http://schemas.microsoft.com/office/drawing/2014/main" id="{875C31A3-77F3-0CE9-8764-144482952303}"/>
                  </a:ext>
                </a:extLst>
              </p:cNvPr>
              <p:cNvSpPr/>
              <p:nvPr/>
            </p:nvSpPr>
            <p:spPr>
              <a:xfrm>
                <a:off x="7483892"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99" name="Freeform: Shape 98">
                <a:extLst>
                  <a:ext uri="{FF2B5EF4-FFF2-40B4-BE49-F238E27FC236}">
                    <a16:creationId xmlns:a16="http://schemas.microsoft.com/office/drawing/2014/main" id="{3272759A-8C1F-E172-7611-F65F4A99C467}"/>
                  </a:ext>
                </a:extLst>
              </p:cNvPr>
              <p:cNvSpPr/>
              <p:nvPr/>
            </p:nvSpPr>
            <p:spPr>
              <a:xfrm>
                <a:off x="7710716"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0" name="Freeform: Shape 99">
                <a:extLst>
                  <a:ext uri="{FF2B5EF4-FFF2-40B4-BE49-F238E27FC236}">
                    <a16:creationId xmlns:a16="http://schemas.microsoft.com/office/drawing/2014/main" id="{4CC8B0C9-82A6-2521-6658-126F823BA4AF}"/>
                  </a:ext>
                </a:extLst>
              </p:cNvPr>
              <p:cNvSpPr/>
              <p:nvPr/>
            </p:nvSpPr>
            <p:spPr>
              <a:xfrm>
                <a:off x="7824209"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1" name="Freeform: Shape 100">
                <a:extLst>
                  <a:ext uri="{FF2B5EF4-FFF2-40B4-BE49-F238E27FC236}">
                    <a16:creationId xmlns:a16="http://schemas.microsoft.com/office/drawing/2014/main" id="{859328DD-C03E-0420-3031-F4EAE16AEC0B}"/>
                  </a:ext>
                </a:extLst>
              </p:cNvPr>
              <p:cNvSpPr/>
              <p:nvPr/>
            </p:nvSpPr>
            <p:spPr>
              <a:xfrm>
                <a:off x="8050872"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2" name="Freeform: Shape 101">
                <a:extLst>
                  <a:ext uri="{FF2B5EF4-FFF2-40B4-BE49-F238E27FC236}">
                    <a16:creationId xmlns:a16="http://schemas.microsoft.com/office/drawing/2014/main" id="{A82613EE-AB4B-98FA-926F-411F7C237054}"/>
                  </a:ext>
                </a:extLst>
              </p:cNvPr>
              <p:cNvSpPr/>
              <p:nvPr/>
            </p:nvSpPr>
            <p:spPr>
              <a:xfrm>
                <a:off x="8164364"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3" name="Freeform: Shape 102">
                <a:extLst>
                  <a:ext uri="{FF2B5EF4-FFF2-40B4-BE49-F238E27FC236}">
                    <a16:creationId xmlns:a16="http://schemas.microsoft.com/office/drawing/2014/main" id="{F71C3D93-B756-8074-0880-F16475E885C2}"/>
                  </a:ext>
                </a:extLst>
              </p:cNvPr>
              <p:cNvSpPr/>
              <p:nvPr/>
            </p:nvSpPr>
            <p:spPr>
              <a:xfrm>
                <a:off x="8391189"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4" name="Freeform: Shape 103">
                <a:extLst>
                  <a:ext uri="{FF2B5EF4-FFF2-40B4-BE49-F238E27FC236}">
                    <a16:creationId xmlns:a16="http://schemas.microsoft.com/office/drawing/2014/main" id="{845CF8AB-CF59-9FAB-CE1C-992F3673F4E3}"/>
                  </a:ext>
                </a:extLst>
              </p:cNvPr>
              <p:cNvSpPr/>
              <p:nvPr/>
            </p:nvSpPr>
            <p:spPr>
              <a:xfrm>
                <a:off x="8504520"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5" name="Freeform: Shape 104">
                <a:extLst>
                  <a:ext uri="{FF2B5EF4-FFF2-40B4-BE49-F238E27FC236}">
                    <a16:creationId xmlns:a16="http://schemas.microsoft.com/office/drawing/2014/main" id="{3888E5C3-24B8-53A0-76A9-12C6BFB2F0EC}"/>
                  </a:ext>
                </a:extLst>
              </p:cNvPr>
              <p:cNvSpPr/>
              <p:nvPr/>
            </p:nvSpPr>
            <p:spPr>
              <a:xfrm>
                <a:off x="8731344"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6" name="Freeform: Shape 105">
                <a:extLst>
                  <a:ext uri="{FF2B5EF4-FFF2-40B4-BE49-F238E27FC236}">
                    <a16:creationId xmlns:a16="http://schemas.microsoft.com/office/drawing/2014/main" id="{E8715B89-23A9-B6DD-5FBD-268B268189A9}"/>
                  </a:ext>
                </a:extLst>
              </p:cNvPr>
              <p:cNvSpPr/>
              <p:nvPr/>
            </p:nvSpPr>
            <p:spPr>
              <a:xfrm>
                <a:off x="8844837"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7" name="Freeform: Shape 106">
                <a:extLst>
                  <a:ext uri="{FF2B5EF4-FFF2-40B4-BE49-F238E27FC236}">
                    <a16:creationId xmlns:a16="http://schemas.microsoft.com/office/drawing/2014/main" id="{B2A8E30B-AF11-A49E-EE83-C87F6E833CAE}"/>
                  </a:ext>
                </a:extLst>
              </p:cNvPr>
              <p:cNvSpPr/>
              <p:nvPr/>
            </p:nvSpPr>
            <p:spPr>
              <a:xfrm>
                <a:off x="9071500"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8" name="Freeform: Shape 107">
                <a:extLst>
                  <a:ext uri="{FF2B5EF4-FFF2-40B4-BE49-F238E27FC236}">
                    <a16:creationId xmlns:a16="http://schemas.microsoft.com/office/drawing/2014/main" id="{EE0A1515-F07A-B98D-D218-E8BED22AD4D3}"/>
                  </a:ext>
                </a:extLst>
              </p:cNvPr>
              <p:cNvSpPr/>
              <p:nvPr/>
            </p:nvSpPr>
            <p:spPr>
              <a:xfrm>
                <a:off x="918499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09" name="Freeform: Shape 108">
                <a:extLst>
                  <a:ext uri="{FF2B5EF4-FFF2-40B4-BE49-F238E27FC236}">
                    <a16:creationId xmlns:a16="http://schemas.microsoft.com/office/drawing/2014/main" id="{58F4EBAD-6ECD-5D19-F078-CEF5CD15F71F}"/>
                  </a:ext>
                </a:extLst>
              </p:cNvPr>
              <p:cNvSpPr/>
              <p:nvPr/>
            </p:nvSpPr>
            <p:spPr>
              <a:xfrm>
                <a:off x="9411817"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0" name="Freeform: Shape 109">
                <a:extLst>
                  <a:ext uri="{FF2B5EF4-FFF2-40B4-BE49-F238E27FC236}">
                    <a16:creationId xmlns:a16="http://schemas.microsoft.com/office/drawing/2014/main" id="{7B5A2BAC-0B79-307B-0915-9C415CEE2429}"/>
                  </a:ext>
                </a:extLst>
              </p:cNvPr>
              <p:cNvSpPr/>
              <p:nvPr/>
            </p:nvSpPr>
            <p:spPr>
              <a:xfrm>
                <a:off x="952514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1" name="Freeform: Shape 110">
                <a:extLst>
                  <a:ext uri="{FF2B5EF4-FFF2-40B4-BE49-F238E27FC236}">
                    <a16:creationId xmlns:a16="http://schemas.microsoft.com/office/drawing/2014/main" id="{3144AC8B-F228-7738-DACD-0B0AC2BBFCF7}"/>
                  </a:ext>
                </a:extLst>
              </p:cNvPr>
              <p:cNvSpPr/>
              <p:nvPr/>
            </p:nvSpPr>
            <p:spPr>
              <a:xfrm>
                <a:off x="9751973"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2" name="Freeform: Shape 111">
                <a:extLst>
                  <a:ext uri="{FF2B5EF4-FFF2-40B4-BE49-F238E27FC236}">
                    <a16:creationId xmlns:a16="http://schemas.microsoft.com/office/drawing/2014/main" id="{D5B1DF30-DBED-72B9-A11B-1B93E3010872}"/>
                  </a:ext>
                </a:extLst>
              </p:cNvPr>
              <p:cNvSpPr/>
              <p:nvPr/>
            </p:nvSpPr>
            <p:spPr>
              <a:xfrm>
                <a:off x="9865304"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3" name="Freeform: Shape 112">
                <a:extLst>
                  <a:ext uri="{FF2B5EF4-FFF2-40B4-BE49-F238E27FC236}">
                    <a16:creationId xmlns:a16="http://schemas.microsoft.com/office/drawing/2014/main" id="{B791A2D3-9CC6-E5EA-776E-EAF9D670C464}"/>
                  </a:ext>
                </a:extLst>
              </p:cNvPr>
              <p:cNvSpPr/>
              <p:nvPr/>
            </p:nvSpPr>
            <p:spPr>
              <a:xfrm>
                <a:off x="10092128"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4" name="Freeform: Shape 113">
                <a:extLst>
                  <a:ext uri="{FF2B5EF4-FFF2-40B4-BE49-F238E27FC236}">
                    <a16:creationId xmlns:a16="http://schemas.microsoft.com/office/drawing/2014/main" id="{F2D73E19-BEE8-9050-81CF-A110B9FF302E}"/>
                  </a:ext>
                </a:extLst>
              </p:cNvPr>
              <p:cNvSpPr/>
              <p:nvPr/>
            </p:nvSpPr>
            <p:spPr>
              <a:xfrm>
                <a:off x="10205621"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5" name="Freeform: Shape 114">
                <a:extLst>
                  <a:ext uri="{FF2B5EF4-FFF2-40B4-BE49-F238E27FC236}">
                    <a16:creationId xmlns:a16="http://schemas.microsoft.com/office/drawing/2014/main" id="{B8D65EA7-4E93-F22C-B575-0F8A45563150}"/>
                  </a:ext>
                </a:extLst>
              </p:cNvPr>
              <p:cNvSpPr/>
              <p:nvPr/>
            </p:nvSpPr>
            <p:spPr>
              <a:xfrm>
                <a:off x="10432445"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6" name="Freeform: Shape 115">
                <a:extLst>
                  <a:ext uri="{FF2B5EF4-FFF2-40B4-BE49-F238E27FC236}">
                    <a16:creationId xmlns:a16="http://schemas.microsoft.com/office/drawing/2014/main" id="{393302D7-7F9C-C425-FE1E-29BE3FE4BA5E}"/>
                  </a:ext>
                </a:extLst>
              </p:cNvPr>
              <p:cNvSpPr/>
              <p:nvPr/>
            </p:nvSpPr>
            <p:spPr>
              <a:xfrm>
                <a:off x="10545777" y="4943677"/>
                <a:ext cx="16121" cy="36611"/>
              </a:xfrm>
              <a:custGeom>
                <a:avLst/>
                <a:gdLst>
                  <a:gd name="connsiteX0" fmla="*/ 0 w 16121"/>
                  <a:gd name="connsiteY0" fmla="*/ 0 h 36611"/>
                  <a:gd name="connsiteX1" fmla="*/ 0 w 16121"/>
                  <a:gd name="connsiteY1" fmla="*/ 36612 h 36611"/>
                </a:gdLst>
                <a:ahLst/>
                <a:cxnLst>
                  <a:cxn ang="0">
                    <a:pos x="connsiteX0" y="connsiteY0"/>
                  </a:cxn>
                  <a:cxn ang="0">
                    <a:pos x="connsiteX1" y="connsiteY1"/>
                  </a:cxn>
                </a:cxnLst>
                <a:rect l="l" t="t" r="r" b="b"/>
                <a:pathLst>
                  <a:path w="16121" h="36611">
                    <a:moveTo>
                      <a:pt x="0" y="0"/>
                    </a:moveTo>
                    <a:lnTo>
                      <a:pt x="0" y="36612"/>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7" name="Freeform: Shape 116">
                <a:extLst>
                  <a:ext uri="{FF2B5EF4-FFF2-40B4-BE49-F238E27FC236}">
                    <a16:creationId xmlns:a16="http://schemas.microsoft.com/office/drawing/2014/main" id="{CD9D681F-4E81-F2CB-B792-3936C6861B67}"/>
                  </a:ext>
                </a:extLst>
              </p:cNvPr>
              <p:cNvSpPr/>
              <p:nvPr/>
            </p:nvSpPr>
            <p:spPr>
              <a:xfrm>
                <a:off x="2834398"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8" name="Freeform: Shape 117">
                <a:extLst>
                  <a:ext uri="{FF2B5EF4-FFF2-40B4-BE49-F238E27FC236}">
                    <a16:creationId xmlns:a16="http://schemas.microsoft.com/office/drawing/2014/main" id="{901C1B62-6448-48A9-C931-28A464718F48}"/>
                  </a:ext>
                </a:extLst>
              </p:cNvPr>
              <p:cNvSpPr/>
              <p:nvPr/>
            </p:nvSpPr>
            <p:spPr>
              <a:xfrm>
                <a:off x="3174715"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19" name="Freeform: Shape 118">
                <a:extLst>
                  <a:ext uri="{FF2B5EF4-FFF2-40B4-BE49-F238E27FC236}">
                    <a16:creationId xmlns:a16="http://schemas.microsoft.com/office/drawing/2014/main" id="{7E0CDD21-D674-DC8E-9B57-FD6D27232019}"/>
                  </a:ext>
                </a:extLst>
              </p:cNvPr>
              <p:cNvSpPr/>
              <p:nvPr/>
            </p:nvSpPr>
            <p:spPr>
              <a:xfrm>
                <a:off x="3514871"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0" name="Freeform: Shape 119">
                <a:extLst>
                  <a:ext uri="{FF2B5EF4-FFF2-40B4-BE49-F238E27FC236}">
                    <a16:creationId xmlns:a16="http://schemas.microsoft.com/office/drawing/2014/main" id="{527A70BF-C1D2-CC80-713D-C8861075C660}"/>
                  </a:ext>
                </a:extLst>
              </p:cNvPr>
              <p:cNvSpPr/>
              <p:nvPr/>
            </p:nvSpPr>
            <p:spPr>
              <a:xfrm>
                <a:off x="3855027"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1" name="Freeform: Shape 120">
                <a:extLst>
                  <a:ext uri="{FF2B5EF4-FFF2-40B4-BE49-F238E27FC236}">
                    <a16:creationId xmlns:a16="http://schemas.microsoft.com/office/drawing/2014/main" id="{D438F752-91B6-6E69-FA33-5D4CA6F607EE}"/>
                  </a:ext>
                </a:extLst>
              </p:cNvPr>
              <p:cNvSpPr/>
              <p:nvPr/>
            </p:nvSpPr>
            <p:spPr>
              <a:xfrm>
                <a:off x="4195182"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2" name="Freeform: Shape 121">
                <a:extLst>
                  <a:ext uri="{FF2B5EF4-FFF2-40B4-BE49-F238E27FC236}">
                    <a16:creationId xmlns:a16="http://schemas.microsoft.com/office/drawing/2014/main" id="{169D98F7-6EAC-FB4C-385C-E2776903BC5A}"/>
                  </a:ext>
                </a:extLst>
              </p:cNvPr>
              <p:cNvSpPr/>
              <p:nvPr/>
            </p:nvSpPr>
            <p:spPr>
              <a:xfrm>
                <a:off x="4535499"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3" name="Freeform: Shape 122">
                <a:extLst>
                  <a:ext uri="{FF2B5EF4-FFF2-40B4-BE49-F238E27FC236}">
                    <a16:creationId xmlns:a16="http://schemas.microsoft.com/office/drawing/2014/main" id="{49954685-9AEA-48A7-F047-1725FD38AE3E}"/>
                  </a:ext>
                </a:extLst>
              </p:cNvPr>
              <p:cNvSpPr/>
              <p:nvPr/>
            </p:nvSpPr>
            <p:spPr>
              <a:xfrm>
                <a:off x="4875655"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4" name="Freeform: Shape 123">
                <a:extLst>
                  <a:ext uri="{FF2B5EF4-FFF2-40B4-BE49-F238E27FC236}">
                    <a16:creationId xmlns:a16="http://schemas.microsoft.com/office/drawing/2014/main" id="{6029DD72-13D0-FBC2-064C-95E1DB4205D2}"/>
                  </a:ext>
                </a:extLst>
              </p:cNvPr>
              <p:cNvSpPr/>
              <p:nvPr/>
            </p:nvSpPr>
            <p:spPr>
              <a:xfrm>
                <a:off x="5215811"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5" name="Freeform: Shape 124">
                <a:extLst>
                  <a:ext uri="{FF2B5EF4-FFF2-40B4-BE49-F238E27FC236}">
                    <a16:creationId xmlns:a16="http://schemas.microsoft.com/office/drawing/2014/main" id="{240AA18D-6C1C-9A3C-EC54-2CC831450022}"/>
                  </a:ext>
                </a:extLst>
              </p:cNvPr>
              <p:cNvSpPr/>
              <p:nvPr/>
            </p:nvSpPr>
            <p:spPr>
              <a:xfrm>
                <a:off x="5556128"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6" name="Freeform: Shape 125">
                <a:extLst>
                  <a:ext uri="{FF2B5EF4-FFF2-40B4-BE49-F238E27FC236}">
                    <a16:creationId xmlns:a16="http://schemas.microsoft.com/office/drawing/2014/main" id="{32725FD7-11B7-6AE8-2E59-05A30EBCB53F}"/>
                  </a:ext>
                </a:extLst>
              </p:cNvPr>
              <p:cNvSpPr/>
              <p:nvPr/>
            </p:nvSpPr>
            <p:spPr>
              <a:xfrm>
                <a:off x="5896283"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7" name="Freeform: Shape 126">
                <a:extLst>
                  <a:ext uri="{FF2B5EF4-FFF2-40B4-BE49-F238E27FC236}">
                    <a16:creationId xmlns:a16="http://schemas.microsoft.com/office/drawing/2014/main" id="{3710A111-E170-5C7B-EA63-3BA082FD8E8F}"/>
                  </a:ext>
                </a:extLst>
              </p:cNvPr>
              <p:cNvSpPr/>
              <p:nvPr/>
            </p:nvSpPr>
            <p:spPr>
              <a:xfrm>
                <a:off x="6236439"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8" name="Freeform: Shape 127">
                <a:extLst>
                  <a:ext uri="{FF2B5EF4-FFF2-40B4-BE49-F238E27FC236}">
                    <a16:creationId xmlns:a16="http://schemas.microsoft.com/office/drawing/2014/main" id="{BFF6169C-18C7-AE09-412A-55C881B65524}"/>
                  </a:ext>
                </a:extLst>
              </p:cNvPr>
              <p:cNvSpPr/>
              <p:nvPr/>
            </p:nvSpPr>
            <p:spPr>
              <a:xfrm>
                <a:off x="6576756"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29" name="Freeform: Shape 128">
                <a:extLst>
                  <a:ext uri="{FF2B5EF4-FFF2-40B4-BE49-F238E27FC236}">
                    <a16:creationId xmlns:a16="http://schemas.microsoft.com/office/drawing/2014/main" id="{3B901A4A-79BA-9FC1-C177-6E253E492395}"/>
                  </a:ext>
                </a:extLst>
              </p:cNvPr>
              <p:cNvSpPr/>
              <p:nvPr/>
            </p:nvSpPr>
            <p:spPr>
              <a:xfrm>
                <a:off x="6916912"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0" name="Freeform: Shape 129">
                <a:extLst>
                  <a:ext uri="{FF2B5EF4-FFF2-40B4-BE49-F238E27FC236}">
                    <a16:creationId xmlns:a16="http://schemas.microsoft.com/office/drawing/2014/main" id="{9B8777BE-E102-AF9E-248F-1E9A8EFD130B}"/>
                  </a:ext>
                </a:extLst>
              </p:cNvPr>
              <p:cNvSpPr/>
              <p:nvPr/>
            </p:nvSpPr>
            <p:spPr>
              <a:xfrm>
                <a:off x="7257067"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1" name="Freeform: Shape 130">
                <a:extLst>
                  <a:ext uri="{FF2B5EF4-FFF2-40B4-BE49-F238E27FC236}">
                    <a16:creationId xmlns:a16="http://schemas.microsoft.com/office/drawing/2014/main" id="{6F56BD1C-F588-A8F3-CFDB-5A8FEE59A4C1}"/>
                  </a:ext>
                </a:extLst>
              </p:cNvPr>
              <p:cNvSpPr/>
              <p:nvPr/>
            </p:nvSpPr>
            <p:spPr>
              <a:xfrm>
                <a:off x="7597384"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2" name="Freeform: Shape 131">
                <a:extLst>
                  <a:ext uri="{FF2B5EF4-FFF2-40B4-BE49-F238E27FC236}">
                    <a16:creationId xmlns:a16="http://schemas.microsoft.com/office/drawing/2014/main" id="{14F4F997-88BA-3219-ADC9-4D612C122D31}"/>
                  </a:ext>
                </a:extLst>
              </p:cNvPr>
              <p:cNvSpPr/>
              <p:nvPr/>
            </p:nvSpPr>
            <p:spPr>
              <a:xfrm>
                <a:off x="7937540"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3" name="Freeform: Shape 132">
                <a:extLst>
                  <a:ext uri="{FF2B5EF4-FFF2-40B4-BE49-F238E27FC236}">
                    <a16:creationId xmlns:a16="http://schemas.microsoft.com/office/drawing/2014/main" id="{17E83DEE-E7B2-7A19-360D-36EEB0504E46}"/>
                  </a:ext>
                </a:extLst>
              </p:cNvPr>
              <p:cNvSpPr/>
              <p:nvPr/>
            </p:nvSpPr>
            <p:spPr>
              <a:xfrm>
                <a:off x="8277696"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4" name="Freeform: Shape 133">
                <a:extLst>
                  <a:ext uri="{FF2B5EF4-FFF2-40B4-BE49-F238E27FC236}">
                    <a16:creationId xmlns:a16="http://schemas.microsoft.com/office/drawing/2014/main" id="{47175E60-FEE6-1CCB-7C45-5BA013635752}"/>
                  </a:ext>
                </a:extLst>
              </p:cNvPr>
              <p:cNvSpPr/>
              <p:nvPr/>
            </p:nvSpPr>
            <p:spPr>
              <a:xfrm>
                <a:off x="8618013"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5" name="Freeform: Shape 134">
                <a:extLst>
                  <a:ext uri="{FF2B5EF4-FFF2-40B4-BE49-F238E27FC236}">
                    <a16:creationId xmlns:a16="http://schemas.microsoft.com/office/drawing/2014/main" id="{C321C020-73DA-E477-1234-FE979C9F70AD}"/>
                  </a:ext>
                </a:extLst>
              </p:cNvPr>
              <p:cNvSpPr/>
              <p:nvPr/>
            </p:nvSpPr>
            <p:spPr>
              <a:xfrm>
                <a:off x="8958168"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6" name="Freeform: Shape 135">
                <a:extLst>
                  <a:ext uri="{FF2B5EF4-FFF2-40B4-BE49-F238E27FC236}">
                    <a16:creationId xmlns:a16="http://schemas.microsoft.com/office/drawing/2014/main" id="{DAD61682-2C56-C7A2-8491-058744BCA357}"/>
                  </a:ext>
                </a:extLst>
              </p:cNvPr>
              <p:cNvSpPr/>
              <p:nvPr/>
            </p:nvSpPr>
            <p:spPr>
              <a:xfrm>
                <a:off x="9298324"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7" name="Freeform: Shape 136">
                <a:extLst>
                  <a:ext uri="{FF2B5EF4-FFF2-40B4-BE49-F238E27FC236}">
                    <a16:creationId xmlns:a16="http://schemas.microsoft.com/office/drawing/2014/main" id="{39ED7000-1E80-9B74-8E8A-2F3BE990DD6F}"/>
                  </a:ext>
                </a:extLst>
              </p:cNvPr>
              <p:cNvSpPr/>
              <p:nvPr/>
            </p:nvSpPr>
            <p:spPr>
              <a:xfrm>
                <a:off x="9638641"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8" name="Freeform: Shape 137">
                <a:extLst>
                  <a:ext uri="{FF2B5EF4-FFF2-40B4-BE49-F238E27FC236}">
                    <a16:creationId xmlns:a16="http://schemas.microsoft.com/office/drawing/2014/main" id="{027D8013-68D1-9181-82B1-30EFF65379C2}"/>
                  </a:ext>
                </a:extLst>
              </p:cNvPr>
              <p:cNvSpPr/>
              <p:nvPr/>
            </p:nvSpPr>
            <p:spPr>
              <a:xfrm>
                <a:off x="9978797"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39" name="Freeform: Shape 138">
                <a:extLst>
                  <a:ext uri="{FF2B5EF4-FFF2-40B4-BE49-F238E27FC236}">
                    <a16:creationId xmlns:a16="http://schemas.microsoft.com/office/drawing/2014/main" id="{15E9D6DF-AAFE-D034-3D06-6EE245C5E111}"/>
                  </a:ext>
                </a:extLst>
              </p:cNvPr>
              <p:cNvSpPr/>
              <p:nvPr/>
            </p:nvSpPr>
            <p:spPr>
              <a:xfrm>
                <a:off x="10318953"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0" name="Freeform: Shape 139">
                <a:extLst>
                  <a:ext uri="{FF2B5EF4-FFF2-40B4-BE49-F238E27FC236}">
                    <a16:creationId xmlns:a16="http://schemas.microsoft.com/office/drawing/2014/main" id="{9369B666-CD7A-AB0D-64A3-07763861A488}"/>
                  </a:ext>
                </a:extLst>
              </p:cNvPr>
              <p:cNvSpPr/>
              <p:nvPr/>
            </p:nvSpPr>
            <p:spPr>
              <a:xfrm>
                <a:off x="10659269" y="4943677"/>
                <a:ext cx="16121" cy="73064"/>
              </a:xfrm>
              <a:custGeom>
                <a:avLst/>
                <a:gdLst>
                  <a:gd name="connsiteX0" fmla="*/ 0 w 16121"/>
                  <a:gd name="connsiteY0" fmla="*/ 0 h 73064"/>
                  <a:gd name="connsiteX1" fmla="*/ 0 w 16121"/>
                  <a:gd name="connsiteY1" fmla="*/ 73064 h 73064"/>
                </a:gdLst>
                <a:ahLst/>
                <a:cxnLst>
                  <a:cxn ang="0">
                    <a:pos x="connsiteX0" y="connsiteY0"/>
                  </a:cxn>
                  <a:cxn ang="0">
                    <a:pos x="connsiteX1" y="connsiteY1"/>
                  </a:cxn>
                </a:cxnLst>
                <a:rect l="l" t="t" r="r" b="b"/>
                <a:pathLst>
                  <a:path w="16121" h="73064">
                    <a:moveTo>
                      <a:pt x="0" y="0"/>
                    </a:moveTo>
                    <a:lnTo>
                      <a:pt x="0" y="73064"/>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grpSp>
          <p:nvGrpSpPr>
            <p:cNvPr id="57" name="Group 56">
              <a:extLst>
                <a:ext uri="{FF2B5EF4-FFF2-40B4-BE49-F238E27FC236}">
                  <a16:creationId xmlns:a16="http://schemas.microsoft.com/office/drawing/2014/main" id="{AB681297-AEAA-A8AF-78E6-4FA8A6455334}"/>
                </a:ext>
              </a:extLst>
            </p:cNvPr>
            <p:cNvGrpSpPr/>
            <p:nvPr/>
          </p:nvGrpSpPr>
          <p:grpSpPr>
            <a:xfrm>
              <a:off x="2559050" y="1382382"/>
              <a:ext cx="98177" cy="3561294"/>
              <a:chOff x="2559050" y="1382382"/>
              <a:chExt cx="98177" cy="3561294"/>
            </a:xfrm>
          </p:grpSpPr>
          <p:sp>
            <p:nvSpPr>
              <p:cNvPr id="58" name="Freeform: Shape 57">
                <a:extLst>
                  <a:ext uri="{FF2B5EF4-FFF2-40B4-BE49-F238E27FC236}">
                    <a16:creationId xmlns:a16="http://schemas.microsoft.com/office/drawing/2014/main" id="{30793363-D586-FD9A-CA77-28224172057F}"/>
                  </a:ext>
                </a:extLst>
              </p:cNvPr>
              <p:cNvSpPr/>
              <p:nvPr/>
            </p:nvSpPr>
            <p:spPr>
              <a:xfrm>
                <a:off x="2641106" y="1382382"/>
                <a:ext cx="16121" cy="3561294"/>
              </a:xfrm>
              <a:custGeom>
                <a:avLst/>
                <a:gdLst>
                  <a:gd name="connsiteX0" fmla="*/ 0 w 16121"/>
                  <a:gd name="connsiteY0" fmla="*/ 3561295 h 3561294"/>
                  <a:gd name="connsiteX1" fmla="*/ 0 w 16121"/>
                  <a:gd name="connsiteY1" fmla="*/ 0 h 3561294"/>
                </a:gdLst>
                <a:ahLst/>
                <a:cxnLst>
                  <a:cxn ang="0">
                    <a:pos x="connsiteX0" y="connsiteY0"/>
                  </a:cxn>
                  <a:cxn ang="0">
                    <a:pos x="connsiteX1" y="connsiteY1"/>
                  </a:cxn>
                </a:cxnLst>
                <a:rect l="l" t="t" r="r" b="b"/>
                <a:pathLst>
                  <a:path w="16121" h="3561294">
                    <a:moveTo>
                      <a:pt x="0" y="3561295"/>
                    </a:moveTo>
                    <a:lnTo>
                      <a:pt x="0" y="0"/>
                    </a:lnTo>
                  </a:path>
                </a:pathLst>
              </a:custGeom>
              <a:ln w="9525" cap="sq">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59" name="Freeform: Shape 58">
                <a:extLst>
                  <a:ext uri="{FF2B5EF4-FFF2-40B4-BE49-F238E27FC236}">
                    <a16:creationId xmlns:a16="http://schemas.microsoft.com/office/drawing/2014/main" id="{9E635796-BF4D-834F-9424-D01E416340B5}"/>
                  </a:ext>
                </a:extLst>
              </p:cNvPr>
              <p:cNvSpPr/>
              <p:nvPr/>
            </p:nvSpPr>
            <p:spPr>
              <a:xfrm>
                <a:off x="2559050" y="4852544"/>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0" name="Freeform: Shape 59">
                <a:extLst>
                  <a:ext uri="{FF2B5EF4-FFF2-40B4-BE49-F238E27FC236}">
                    <a16:creationId xmlns:a16="http://schemas.microsoft.com/office/drawing/2014/main" id="{A7FF9E9C-E006-AA92-566E-D76B32D64B13}"/>
                  </a:ext>
                </a:extLst>
              </p:cNvPr>
              <p:cNvSpPr/>
              <p:nvPr/>
            </p:nvSpPr>
            <p:spPr>
              <a:xfrm>
                <a:off x="2559050" y="4514641"/>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1" name="Freeform: Shape 60">
                <a:extLst>
                  <a:ext uri="{FF2B5EF4-FFF2-40B4-BE49-F238E27FC236}">
                    <a16:creationId xmlns:a16="http://schemas.microsoft.com/office/drawing/2014/main" id="{DF542A55-367E-63E8-5795-D92BB668E6DC}"/>
                  </a:ext>
                </a:extLst>
              </p:cNvPr>
              <p:cNvSpPr/>
              <p:nvPr/>
            </p:nvSpPr>
            <p:spPr>
              <a:xfrm>
                <a:off x="2559050" y="4176738"/>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2" name="Freeform: Shape 61">
                <a:extLst>
                  <a:ext uri="{FF2B5EF4-FFF2-40B4-BE49-F238E27FC236}">
                    <a16:creationId xmlns:a16="http://schemas.microsoft.com/office/drawing/2014/main" id="{3500B110-4CA6-1CCE-136D-DEF12618BB74}"/>
                  </a:ext>
                </a:extLst>
              </p:cNvPr>
              <p:cNvSpPr/>
              <p:nvPr/>
            </p:nvSpPr>
            <p:spPr>
              <a:xfrm>
                <a:off x="2559050" y="3838835"/>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3" name="Freeform: Shape 62">
                <a:extLst>
                  <a:ext uri="{FF2B5EF4-FFF2-40B4-BE49-F238E27FC236}">
                    <a16:creationId xmlns:a16="http://schemas.microsoft.com/office/drawing/2014/main" id="{79149D97-82EE-8B02-2A6E-9C6D86129C95}"/>
                  </a:ext>
                </a:extLst>
              </p:cNvPr>
              <p:cNvSpPr/>
              <p:nvPr/>
            </p:nvSpPr>
            <p:spPr>
              <a:xfrm>
                <a:off x="2559050" y="3500932"/>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4" name="Freeform: Shape 63">
                <a:extLst>
                  <a:ext uri="{FF2B5EF4-FFF2-40B4-BE49-F238E27FC236}">
                    <a16:creationId xmlns:a16="http://schemas.microsoft.com/office/drawing/2014/main" id="{1B756B29-0B24-11B9-DC76-AE49436CE7E9}"/>
                  </a:ext>
                </a:extLst>
              </p:cNvPr>
              <p:cNvSpPr/>
              <p:nvPr/>
            </p:nvSpPr>
            <p:spPr>
              <a:xfrm>
                <a:off x="2559050" y="3163029"/>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5" name="Freeform: Shape 64">
                <a:extLst>
                  <a:ext uri="{FF2B5EF4-FFF2-40B4-BE49-F238E27FC236}">
                    <a16:creationId xmlns:a16="http://schemas.microsoft.com/office/drawing/2014/main" id="{673F7212-A588-C0DE-B213-A0A68000F1A5}"/>
                  </a:ext>
                </a:extLst>
              </p:cNvPr>
              <p:cNvSpPr/>
              <p:nvPr/>
            </p:nvSpPr>
            <p:spPr>
              <a:xfrm>
                <a:off x="2559050" y="2825126"/>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6" name="Freeform: Shape 65">
                <a:extLst>
                  <a:ext uri="{FF2B5EF4-FFF2-40B4-BE49-F238E27FC236}">
                    <a16:creationId xmlns:a16="http://schemas.microsoft.com/office/drawing/2014/main" id="{3CED50EF-A79A-31DC-B025-8C2191E2F4E4}"/>
                  </a:ext>
                </a:extLst>
              </p:cNvPr>
              <p:cNvSpPr/>
              <p:nvPr/>
            </p:nvSpPr>
            <p:spPr>
              <a:xfrm>
                <a:off x="2559050" y="2487223"/>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7" name="Freeform: Shape 66">
                <a:extLst>
                  <a:ext uri="{FF2B5EF4-FFF2-40B4-BE49-F238E27FC236}">
                    <a16:creationId xmlns:a16="http://schemas.microsoft.com/office/drawing/2014/main" id="{26FB178D-22DE-3805-1EB9-4DBFF4B1B2D7}"/>
                  </a:ext>
                </a:extLst>
              </p:cNvPr>
              <p:cNvSpPr/>
              <p:nvPr/>
            </p:nvSpPr>
            <p:spPr>
              <a:xfrm>
                <a:off x="2559050" y="2149320"/>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8" name="Freeform: Shape 67">
                <a:extLst>
                  <a:ext uri="{FF2B5EF4-FFF2-40B4-BE49-F238E27FC236}">
                    <a16:creationId xmlns:a16="http://schemas.microsoft.com/office/drawing/2014/main" id="{D9684072-D8AD-D3E5-DBEE-061928DA26FE}"/>
                  </a:ext>
                </a:extLst>
              </p:cNvPr>
              <p:cNvSpPr/>
              <p:nvPr/>
            </p:nvSpPr>
            <p:spPr>
              <a:xfrm>
                <a:off x="2559050" y="1811417"/>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69" name="Freeform: Shape 68">
                <a:extLst>
                  <a:ext uri="{FF2B5EF4-FFF2-40B4-BE49-F238E27FC236}">
                    <a16:creationId xmlns:a16="http://schemas.microsoft.com/office/drawing/2014/main" id="{02E1333E-75F0-DA44-5E17-C0FD0F392230}"/>
                  </a:ext>
                </a:extLst>
              </p:cNvPr>
              <p:cNvSpPr/>
              <p:nvPr/>
            </p:nvSpPr>
            <p:spPr>
              <a:xfrm>
                <a:off x="2559050" y="1473356"/>
                <a:ext cx="74318" cy="15849"/>
              </a:xfrm>
              <a:custGeom>
                <a:avLst/>
                <a:gdLst>
                  <a:gd name="connsiteX0" fmla="*/ 74318 w 74318"/>
                  <a:gd name="connsiteY0" fmla="*/ 0 h 15849"/>
                  <a:gd name="connsiteX1" fmla="*/ 0 w 74318"/>
                  <a:gd name="connsiteY1" fmla="*/ 0 h 15849"/>
                </a:gdLst>
                <a:ahLst/>
                <a:cxnLst>
                  <a:cxn ang="0">
                    <a:pos x="connsiteX0" y="connsiteY0"/>
                  </a:cxn>
                  <a:cxn ang="0">
                    <a:pos x="connsiteX1" y="connsiteY1"/>
                  </a:cxn>
                </a:cxnLst>
                <a:rect l="l" t="t" r="r" b="b"/>
                <a:pathLst>
                  <a:path w="74318" h="15849">
                    <a:moveTo>
                      <a:pt x="74318" y="0"/>
                    </a:moveTo>
                    <a:lnTo>
                      <a:pt x="0" y="0"/>
                    </a:lnTo>
                  </a:path>
                </a:pathLst>
              </a:custGeom>
              <a:ln w="9525" cap="flat">
                <a:solidFill>
                  <a:srgbClr val="00000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grpSp>
      <p:grpSp>
        <p:nvGrpSpPr>
          <p:cNvPr id="323" name="Group 322">
            <a:extLst>
              <a:ext uri="{FF2B5EF4-FFF2-40B4-BE49-F238E27FC236}">
                <a16:creationId xmlns:a16="http://schemas.microsoft.com/office/drawing/2014/main" id="{55EC5336-5AFC-9140-D1FD-43D87D76C07F}"/>
              </a:ext>
            </a:extLst>
          </p:cNvPr>
          <p:cNvGrpSpPr/>
          <p:nvPr/>
        </p:nvGrpSpPr>
        <p:grpSpPr>
          <a:xfrm>
            <a:off x="3885476" y="2190085"/>
            <a:ext cx="6435745" cy="2699576"/>
            <a:chOff x="2989563" y="1928043"/>
            <a:chExt cx="7490680" cy="3142085"/>
          </a:xfrm>
          <a:solidFill>
            <a:srgbClr val="9D0865"/>
          </a:solidFill>
        </p:grpSpPr>
        <p:sp>
          <p:nvSpPr>
            <p:cNvPr id="142" name="Freeform: Shape 141">
              <a:extLst>
                <a:ext uri="{FF2B5EF4-FFF2-40B4-BE49-F238E27FC236}">
                  <a16:creationId xmlns:a16="http://schemas.microsoft.com/office/drawing/2014/main" id="{70F360F8-B8E5-774F-8DC6-7B64107C2B85}"/>
                </a:ext>
              </a:extLst>
            </p:cNvPr>
            <p:cNvSpPr/>
            <p:nvPr/>
          </p:nvSpPr>
          <p:spPr>
            <a:xfrm>
              <a:off x="2989563" y="1928043"/>
              <a:ext cx="61905" cy="60860"/>
            </a:xfrm>
            <a:custGeom>
              <a:avLst/>
              <a:gdLst>
                <a:gd name="connsiteX0" fmla="*/ 31114 w 61905"/>
                <a:gd name="connsiteY0" fmla="*/ 30430 h 60860"/>
                <a:gd name="connsiteX1" fmla="*/ 61905 w 61905"/>
                <a:gd name="connsiteY1" fmla="*/ 30430 h 60860"/>
                <a:gd name="connsiteX2" fmla="*/ 30953 w 61905"/>
                <a:gd name="connsiteY2" fmla="*/ 0 h 60860"/>
                <a:gd name="connsiteX3" fmla="*/ 0 w 61905"/>
                <a:gd name="connsiteY3" fmla="*/ 30589 h 60860"/>
                <a:gd name="connsiteX4" fmla="*/ 30953 w 61905"/>
                <a:gd name="connsiteY4" fmla="*/ 60861 h 60860"/>
                <a:gd name="connsiteX5" fmla="*/ 61905 w 61905"/>
                <a:gd name="connsiteY5" fmla="*/ 3058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430"/>
                  </a:moveTo>
                  <a:lnTo>
                    <a:pt x="61905" y="30430"/>
                  </a:lnTo>
                  <a:cubicBezTo>
                    <a:pt x="61905" y="13630"/>
                    <a:pt x="48202" y="0"/>
                    <a:pt x="30953" y="0"/>
                  </a:cubicBezTo>
                  <a:cubicBezTo>
                    <a:pt x="13703" y="0"/>
                    <a:pt x="0" y="13630"/>
                    <a:pt x="0" y="30589"/>
                  </a:cubicBezTo>
                  <a:cubicBezTo>
                    <a:pt x="0" y="47547"/>
                    <a:pt x="13864" y="60861"/>
                    <a:pt x="30953" y="60861"/>
                  </a:cubicBezTo>
                  <a:cubicBezTo>
                    <a:pt x="48041" y="60861"/>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3" name="Freeform: Shape 142">
              <a:extLst>
                <a:ext uri="{FF2B5EF4-FFF2-40B4-BE49-F238E27FC236}">
                  <a16:creationId xmlns:a16="http://schemas.microsoft.com/office/drawing/2014/main" id="{CFE797A9-E351-4519-097E-52909CF9FA89}"/>
                </a:ext>
              </a:extLst>
            </p:cNvPr>
            <p:cNvSpPr/>
            <p:nvPr/>
          </p:nvSpPr>
          <p:spPr>
            <a:xfrm>
              <a:off x="2989563" y="1928043"/>
              <a:ext cx="61905" cy="60860"/>
            </a:xfrm>
            <a:custGeom>
              <a:avLst/>
              <a:gdLst>
                <a:gd name="connsiteX0" fmla="*/ 31114 w 61905"/>
                <a:gd name="connsiteY0" fmla="*/ 30430 h 60860"/>
                <a:gd name="connsiteX1" fmla="*/ 61905 w 61905"/>
                <a:gd name="connsiteY1" fmla="*/ 30430 h 60860"/>
                <a:gd name="connsiteX2" fmla="*/ 30953 w 61905"/>
                <a:gd name="connsiteY2" fmla="*/ 0 h 60860"/>
                <a:gd name="connsiteX3" fmla="*/ 0 w 61905"/>
                <a:gd name="connsiteY3" fmla="*/ 30589 h 60860"/>
                <a:gd name="connsiteX4" fmla="*/ 30953 w 61905"/>
                <a:gd name="connsiteY4" fmla="*/ 60861 h 60860"/>
                <a:gd name="connsiteX5" fmla="*/ 61905 w 61905"/>
                <a:gd name="connsiteY5" fmla="*/ 3058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430"/>
                  </a:moveTo>
                  <a:lnTo>
                    <a:pt x="61905" y="30430"/>
                  </a:lnTo>
                  <a:cubicBezTo>
                    <a:pt x="61905" y="13630"/>
                    <a:pt x="48202" y="0"/>
                    <a:pt x="30953" y="0"/>
                  </a:cubicBezTo>
                  <a:cubicBezTo>
                    <a:pt x="13703" y="0"/>
                    <a:pt x="0" y="13630"/>
                    <a:pt x="0" y="30589"/>
                  </a:cubicBezTo>
                  <a:cubicBezTo>
                    <a:pt x="0" y="47547"/>
                    <a:pt x="13864" y="60861"/>
                    <a:pt x="30953" y="60861"/>
                  </a:cubicBezTo>
                  <a:cubicBezTo>
                    <a:pt x="48041" y="60861"/>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nvGrpSpPr>
            <p:cNvPr id="144" name="Group 143">
              <a:extLst>
                <a:ext uri="{FF2B5EF4-FFF2-40B4-BE49-F238E27FC236}">
                  <a16:creationId xmlns:a16="http://schemas.microsoft.com/office/drawing/2014/main" id="{84BEE122-26A0-0050-3B0D-37A8B4DD5E5C}"/>
                </a:ext>
              </a:extLst>
            </p:cNvPr>
            <p:cNvGrpSpPr/>
            <p:nvPr/>
          </p:nvGrpSpPr>
          <p:grpSpPr>
            <a:xfrm>
              <a:off x="5504458" y="4347409"/>
              <a:ext cx="4975785" cy="722719"/>
              <a:chOff x="5513084" y="4014602"/>
              <a:chExt cx="4975785" cy="722719"/>
            </a:xfrm>
            <a:grpFill/>
          </p:grpSpPr>
          <p:sp>
            <p:nvSpPr>
              <p:cNvPr id="145" name="Freeform: Shape 144">
                <a:extLst>
                  <a:ext uri="{FF2B5EF4-FFF2-40B4-BE49-F238E27FC236}">
                    <a16:creationId xmlns:a16="http://schemas.microsoft.com/office/drawing/2014/main" id="{4E1263CE-6549-C0AA-ED77-849BFC1FBBD4}"/>
                  </a:ext>
                </a:extLst>
              </p:cNvPr>
              <p:cNvSpPr/>
              <p:nvPr/>
            </p:nvSpPr>
            <p:spPr>
              <a:xfrm>
                <a:off x="5513084" y="4014602"/>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6" name="Freeform: Shape 145">
                <a:extLst>
                  <a:ext uri="{FF2B5EF4-FFF2-40B4-BE49-F238E27FC236}">
                    <a16:creationId xmlns:a16="http://schemas.microsoft.com/office/drawing/2014/main" id="{DFB65DAE-05E8-ED54-2F2C-4AB737293A73}"/>
                  </a:ext>
                </a:extLst>
              </p:cNvPr>
              <p:cNvSpPr/>
              <p:nvPr/>
            </p:nvSpPr>
            <p:spPr>
              <a:xfrm>
                <a:off x="5520822" y="4029659"/>
                <a:ext cx="61905" cy="61019"/>
              </a:xfrm>
              <a:custGeom>
                <a:avLst/>
                <a:gdLst>
                  <a:gd name="connsiteX0" fmla="*/ 31114 w 61905"/>
                  <a:gd name="connsiteY0" fmla="*/ 30430 h 61019"/>
                  <a:gd name="connsiteX1" fmla="*/ 61905 w 61905"/>
                  <a:gd name="connsiteY1" fmla="*/ 30430 h 61019"/>
                  <a:gd name="connsiteX2" fmla="*/ 31114 w 61905"/>
                  <a:gd name="connsiteY2" fmla="*/ 0 h 61019"/>
                  <a:gd name="connsiteX3" fmla="*/ 0 w 61905"/>
                  <a:gd name="connsiteY3" fmla="*/ 30589 h 61019"/>
                  <a:gd name="connsiteX4" fmla="*/ 31114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1114" y="0"/>
                    </a:cubicBezTo>
                    <a:cubicBezTo>
                      <a:pt x="14025" y="0"/>
                      <a:pt x="0" y="13630"/>
                      <a:pt x="0" y="30589"/>
                    </a:cubicBezTo>
                    <a:cubicBezTo>
                      <a:pt x="0" y="47547"/>
                      <a:pt x="13864" y="61019"/>
                      <a:pt x="31114" y="61019"/>
                    </a:cubicBezTo>
                    <a:cubicBezTo>
                      <a:pt x="48363"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7" name="Freeform: Shape 146">
                <a:extLst>
                  <a:ext uri="{FF2B5EF4-FFF2-40B4-BE49-F238E27FC236}">
                    <a16:creationId xmlns:a16="http://schemas.microsoft.com/office/drawing/2014/main" id="{D6307F66-A9BD-0C4F-D841-2F6FA649716A}"/>
                  </a:ext>
                </a:extLst>
              </p:cNvPr>
              <p:cNvSpPr/>
              <p:nvPr/>
            </p:nvSpPr>
            <p:spPr>
              <a:xfrm>
                <a:off x="6279160" y="4227614"/>
                <a:ext cx="61905" cy="60860"/>
              </a:xfrm>
              <a:custGeom>
                <a:avLst/>
                <a:gdLst>
                  <a:gd name="connsiteX0" fmla="*/ 31114 w 61905"/>
                  <a:gd name="connsiteY0" fmla="*/ 30272 h 60860"/>
                  <a:gd name="connsiteX1" fmla="*/ 61905 w 61905"/>
                  <a:gd name="connsiteY1" fmla="*/ 30272 h 60860"/>
                  <a:gd name="connsiteX2" fmla="*/ 30953 w 61905"/>
                  <a:gd name="connsiteY2" fmla="*/ 0 h 60860"/>
                  <a:gd name="connsiteX3" fmla="*/ 0 w 61905"/>
                  <a:gd name="connsiteY3" fmla="*/ 30430 h 60860"/>
                  <a:gd name="connsiteX4" fmla="*/ 30953 w 61905"/>
                  <a:gd name="connsiteY4" fmla="*/ 60861 h 60860"/>
                  <a:gd name="connsiteX5" fmla="*/ 61905 w 61905"/>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3" y="0"/>
                    </a:cubicBezTo>
                    <a:cubicBezTo>
                      <a:pt x="13703" y="0"/>
                      <a:pt x="0" y="13472"/>
                      <a:pt x="0" y="30430"/>
                    </a:cubicBezTo>
                    <a:cubicBezTo>
                      <a:pt x="0" y="47389"/>
                      <a:pt x="13864" y="60861"/>
                      <a:pt x="30953" y="60861"/>
                    </a:cubicBezTo>
                    <a:cubicBezTo>
                      <a:pt x="48041" y="60861"/>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8" name="Freeform: Shape 147">
                <a:extLst>
                  <a:ext uri="{FF2B5EF4-FFF2-40B4-BE49-F238E27FC236}">
                    <a16:creationId xmlns:a16="http://schemas.microsoft.com/office/drawing/2014/main" id="{66DC6D1E-3D2F-0DA3-5F30-89D8D99745F5}"/>
                  </a:ext>
                </a:extLst>
              </p:cNvPr>
              <p:cNvSpPr/>
              <p:nvPr/>
            </p:nvSpPr>
            <p:spPr>
              <a:xfrm>
                <a:off x="6457137" y="4242671"/>
                <a:ext cx="62066" cy="61019"/>
              </a:xfrm>
              <a:custGeom>
                <a:avLst/>
                <a:gdLst>
                  <a:gd name="connsiteX0" fmla="*/ 31114 w 62066"/>
                  <a:gd name="connsiteY0" fmla="*/ 30430 h 61019"/>
                  <a:gd name="connsiteX1" fmla="*/ 62066 w 62066"/>
                  <a:gd name="connsiteY1" fmla="*/ 30430 h 61019"/>
                  <a:gd name="connsiteX2" fmla="*/ 30953 w 62066"/>
                  <a:gd name="connsiteY2" fmla="*/ 0 h 61019"/>
                  <a:gd name="connsiteX3" fmla="*/ 0 w 62066"/>
                  <a:gd name="connsiteY3" fmla="*/ 30589 h 61019"/>
                  <a:gd name="connsiteX4" fmla="*/ 30953 w 62066"/>
                  <a:gd name="connsiteY4" fmla="*/ 61019 h 61019"/>
                  <a:gd name="connsiteX5" fmla="*/ 62066 w 62066"/>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1019">
                    <a:moveTo>
                      <a:pt x="31114" y="30430"/>
                    </a:moveTo>
                    <a:lnTo>
                      <a:pt x="62066" y="30430"/>
                    </a:lnTo>
                    <a:cubicBezTo>
                      <a:pt x="62066" y="13630"/>
                      <a:pt x="48202" y="0"/>
                      <a:pt x="30953" y="0"/>
                    </a:cubicBezTo>
                    <a:cubicBezTo>
                      <a:pt x="13703" y="0"/>
                      <a:pt x="0" y="13630"/>
                      <a:pt x="0" y="30589"/>
                    </a:cubicBezTo>
                    <a:cubicBezTo>
                      <a:pt x="0" y="47547"/>
                      <a:pt x="13864" y="61019"/>
                      <a:pt x="30953" y="61019"/>
                    </a:cubicBezTo>
                    <a:cubicBezTo>
                      <a:pt x="48041" y="61019"/>
                      <a:pt x="62066" y="47389"/>
                      <a:pt x="62066"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49" name="Freeform: Shape 148">
                <a:extLst>
                  <a:ext uri="{FF2B5EF4-FFF2-40B4-BE49-F238E27FC236}">
                    <a16:creationId xmlns:a16="http://schemas.microsoft.com/office/drawing/2014/main" id="{47641F74-0BE0-A12C-1EA1-C6E0D647522F}"/>
                  </a:ext>
                </a:extLst>
              </p:cNvPr>
              <p:cNvSpPr/>
              <p:nvPr/>
            </p:nvSpPr>
            <p:spPr>
              <a:xfrm>
                <a:off x="7316232" y="4356943"/>
                <a:ext cx="61744" cy="60860"/>
              </a:xfrm>
              <a:custGeom>
                <a:avLst/>
                <a:gdLst>
                  <a:gd name="connsiteX0" fmla="*/ 30953 w 61744"/>
                  <a:gd name="connsiteY0" fmla="*/ 30272 h 60860"/>
                  <a:gd name="connsiteX1" fmla="*/ 61744 w 61744"/>
                  <a:gd name="connsiteY1" fmla="*/ 30272 h 60860"/>
                  <a:gd name="connsiteX2" fmla="*/ 30791 w 61744"/>
                  <a:gd name="connsiteY2" fmla="*/ 0 h 60860"/>
                  <a:gd name="connsiteX3" fmla="*/ 0 w 61744"/>
                  <a:gd name="connsiteY3" fmla="*/ 30272 h 60860"/>
                  <a:gd name="connsiteX4" fmla="*/ 30791 w 61744"/>
                  <a:gd name="connsiteY4" fmla="*/ 60861 h 60860"/>
                  <a:gd name="connsiteX5" fmla="*/ 61744 w 61744"/>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4" h="60860">
                    <a:moveTo>
                      <a:pt x="30953" y="30272"/>
                    </a:moveTo>
                    <a:lnTo>
                      <a:pt x="61744" y="30272"/>
                    </a:lnTo>
                    <a:cubicBezTo>
                      <a:pt x="61744" y="13472"/>
                      <a:pt x="48041" y="0"/>
                      <a:pt x="30791" y="0"/>
                    </a:cubicBezTo>
                    <a:cubicBezTo>
                      <a:pt x="13542" y="0"/>
                      <a:pt x="0" y="13472"/>
                      <a:pt x="0" y="30272"/>
                    </a:cubicBezTo>
                    <a:cubicBezTo>
                      <a:pt x="0" y="47072"/>
                      <a:pt x="13703" y="60861"/>
                      <a:pt x="30791" y="60861"/>
                    </a:cubicBezTo>
                    <a:cubicBezTo>
                      <a:pt x="47880"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0" name="Freeform: Shape 149">
                <a:extLst>
                  <a:ext uri="{FF2B5EF4-FFF2-40B4-BE49-F238E27FC236}">
                    <a16:creationId xmlns:a16="http://schemas.microsoft.com/office/drawing/2014/main" id="{9437DC90-9BB6-CD3A-C293-1820AC504B03}"/>
                  </a:ext>
                </a:extLst>
              </p:cNvPr>
              <p:cNvSpPr/>
              <p:nvPr/>
            </p:nvSpPr>
            <p:spPr>
              <a:xfrm>
                <a:off x="8151790" y="4425411"/>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1"/>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1" name="Freeform: Shape 150">
                <a:extLst>
                  <a:ext uri="{FF2B5EF4-FFF2-40B4-BE49-F238E27FC236}">
                    <a16:creationId xmlns:a16="http://schemas.microsoft.com/office/drawing/2014/main" id="{1A94E357-B49D-55DB-DDFF-F6F5B20E6E2E}"/>
                  </a:ext>
                </a:extLst>
              </p:cNvPr>
              <p:cNvSpPr/>
              <p:nvPr/>
            </p:nvSpPr>
            <p:spPr>
              <a:xfrm>
                <a:off x="8577388" y="4432860"/>
                <a:ext cx="61905" cy="61019"/>
              </a:xfrm>
              <a:custGeom>
                <a:avLst/>
                <a:gdLst>
                  <a:gd name="connsiteX0" fmla="*/ 31114 w 61905"/>
                  <a:gd name="connsiteY0" fmla="*/ 30430 h 61019"/>
                  <a:gd name="connsiteX1" fmla="*/ 61905 w 61905"/>
                  <a:gd name="connsiteY1" fmla="*/ 30430 h 61019"/>
                  <a:gd name="connsiteX2" fmla="*/ 30952 w 61905"/>
                  <a:gd name="connsiteY2" fmla="*/ 0 h 61019"/>
                  <a:gd name="connsiteX3" fmla="*/ 0 w 61905"/>
                  <a:gd name="connsiteY3" fmla="*/ 30589 h 61019"/>
                  <a:gd name="connsiteX4" fmla="*/ 30952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0952" y="0"/>
                    </a:cubicBezTo>
                    <a:cubicBezTo>
                      <a:pt x="13703" y="0"/>
                      <a:pt x="0" y="13630"/>
                      <a:pt x="0" y="30589"/>
                    </a:cubicBezTo>
                    <a:cubicBezTo>
                      <a:pt x="0" y="47547"/>
                      <a:pt x="13864" y="61019"/>
                      <a:pt x="30952" y="61019"/>
                    </a:cubicBezTo>
                    <a:cubicBezTo>
                      <a:pt x="48041"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2" name="Freeform: Shape 151">
                <a:extLst>
                  <a:ext uri="{FF2B5EF4-FFF2-40B4-BE49-F238E27FC236}">
                    <a16:creationId xmlns:a16="http://schemas.microsoft.com/office/drawing/2014/main" id="{D1A9A05B-63E2-97EB-86EC-C705DB635084}"/>
                  </a:ext>
                </a:extLst>
              </p:cNvPr>
              <p:cNvSpPr/>
              <p:nvPr/>
            </p:nvSpPr>
            <p:spPr>
              <a:xfrm>
                <a:off x="8631554" y="4448234"/>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3" name="Freeform: Shape 152">
                <a:extLst>
                  <a:ext uri="{FF2B5EF4-FFF2-40B4-BE49-F238E27FC236}">
                    <a16:creationId xmlns:a16="http://schemas.microsoft.com/office/drawing/2014/main" id="{719E8022-42FF-31BD-C29A-7FE3B2A29FDE}"/>
                  </a:ext>
                </a:extLst>
              </p:cNvPr>
              <p:cNvSpPr/>
              <p:nvPr/>
            </p:nvSpPr>
            <p:spPr>
              <a:xfrm>
                <a:off x="8732151" y="4448234"/>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4" name="Freeform: Shape 153">
                <a:extLst>
                  <a:ext uri="{FF2B5EF4-FFF2-40B4-BE49-F238E27FC236}">
                    <a16:creationId xmlns:a16="http://schemas.microsoft.com/office/drawing/2014/main" id="{F9A999E5-0260-8C31-419A-F6AFD5730CB2}"/>
                  </a:ext>
                </a:extLst>
              </p:cNvPr>
              <p:cNvSpPr/>
              <p:nvPr/>
            </p:nvSpPr>
            <p:spPr>
              <a:xfrm>
                <a:off x="8740050" y="4448234"/>
                <a:ext cx="61743" cy="60702"/>
              </a:xfrm>
              <a:custGeom>
                <a:avLst/>
                <a:gdLst>
                  <a:gd name="connsiteX0" fmla="*/ 30952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2"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5" name="Freeform: Shape 154">
                <a:extLst>
                  <a:ext uri="{FF2B5EF4-FFF2-40B4-BE49-F238E27FC236}">
                    <a16:creationId xmlns:a16="http://schemas.microsoft.com/office/drawing/2014/main" id="{EE38181F-E199-7D43-57AE-A0B0D9457C6E}"/>
                  </a:ext>
                </a:extLst>
              </p:cNvPr>
              <p:cNvSpPr/>
              <p:nvPr/>
            </p:nvSpPr>
            <p:spPr>
              <a:xfrm>
                <a:off x="8794056" y="4448234"/>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6" name="Freeform: Shape 155">
                <a:extLst>
                  <a:ext uri="{FF2B5EF4-FFF2-40B4-BE49-F238E27FC236}">
                    <a16:creationId xmlns:a16="http://schemas.microsoft.com/office/drawing/2014/main" id="{9FEE4868-E4CC-6A02-1CF4-E1168A0BAC99}"/>
                  </a:ext>
                </a:extLst>
              </p:cNvPr>
              <p:cNvSpPr/>
              <p:nvPr/>
            </p:nvSpPr>
            <p:spPr>
              <a:xfrm>
                <a:off x="8840485" y="4448234"/>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7" name="Freeform: Shape 156">
                <a:extLst>
                  <a:ext uri="{FF2B5EF4-FFF2-40B4-BE49-F238E27FC236}">
                    <a16:creationId xmlns:a16="http://schemas.microsoft.com/office/drawing/2014/main" id="{44C0A5B2-5703-B435-AD08-F8C4AB44D59C}"/>
                  </a:ext>
                </a:extLst>
              </p:cNvPr>
              <p:cNvSpPr/>
              <p:nvPr/>
            </p:nvSpPr>
            <p:spPr>
              <a:xfrm>
                <a:off x="8902390" y="4448234"/>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8" name="Freeform: Shape 157">
                <a:extLst>
                  <a:ext uri="{FF2B5EF4-FFF2-40B4-BE49-F238E27FC236}">
                    <a16:creationId xmlns:a16="http://schemas.microsoft.com/office/drawing/2014/main" id="{74CE224D-50F4-5ACE-3C8A-1E504F1F42EB}"/>
                  </a:ext>
                </a:extLst>
              </p:cNvPr>
              <p:cNvSpPr/>
              <p:nvPr/>
            </p:nvSpPr>
            <p:spPr>
              <a:xfrm>
                <a:off x="9026200" y="4471056"/>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59" name="Freeform: Shape 158">
                <a:extLst>
                  <a:ext uri="{FF2B5EF4-FFF2-40B4-BE49-F238E27FC236}">
                    <a16:creationId xmlns:a16="http://schemas.microsoft.com/office/drawing/2014/main" id="{E5369F5F-D04E-50BC-1AA5-AEB12FEF42FE}"/>
                  </a:ext>
                </a:extLst>
              </p:cNvPr>
              <p:cNvSpPr/>
              <p:nvPr/>
            </p:nvSpPr>
            <p:spPr>
              <a:xfrm>
                <a:off x="9150171" y="4486272"/>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430 h 60860"/>
                  <a:gd name="connsiteX4" fmla="*/ 30791 w 61743"/>
                  <a:gd name="connsiteY4" fmla="*/ 60861 h 60860"/>
                  <a:gd name="connsiteX5" fmla="*/ 61744 w 61743"/>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430"/>
                    </a:cubicBezTo>
                    <a:cubicBezTo>
                      <a:pt x="0" y="47389"/>
                      <a:pt x="13703" y="60861"/>
                      <a:pt x="30791" y="60861"/>
                    </a:cubicBezTo>
                    <a:cubicBezTo>
                      <a:pt x="47880" y="60861"/>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0" name="Freeform: Shape 159">
                <a:extLst>
                  <a:ext uri="{FF2B5EF4-FFF2-40B4-BE49-F238E27FC236}">
                    <a16:creationId xmlns:a16="http://schemas.microsoft.com/office/drawing/2014/main" id="{495AE8D2-D5A7-C65D-B2D4-8641F0E5A465}"/>
                  </a:ext>
                </a:extLst>
              </p:cNvPr>
              <p:cNvSpPr/>
              <p:nvPr/>
            </p:nvSpPr>
            <p:spPr>
              <a:xfrm>
                <a:off x="9258344" y="4501487"/>
                <a:ext cx="62066" cy="60860"/>
              </a:xfrm>
              <a:custGeom>
                <a:avLst/>
                <a:gdLst>
                  <a:gd name="connsiteX0" fmla="*/ 31114 w 62066"/>
                  <a:gd name="connsiteY0" fmla="*/ 30272 h 60860"/>
                  <a:gd name="connsiteX1" fmla="*/ 62066 w 62066"/>
                  <a:gd name="connsiteY1" fmla="*/ 30272 h 60860"/>
                  <a:gd name="connsiteX2" fmla="*/ 30953 w 62066"/>
                  <a:gd name="connsiteY2" fmla="*/ 0 h 60860"/>
                  <a:gd name="connsiteX3" fmla="*/ 0 w 62066"/>
                  <a:gd name="connsiteY3" fmla="*/ 30272 h 60860"/>
                  <a:gd name="connsiteX4" fmla="*/ 30953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3" y="0"/>
                    </a:cubicBezTo>
                    <a:cubicBezTo>
                      <a:pt x="13703" y="0"/>
                      <a:pt x="0" y="13472"/>
                      <a:pt x="0" y="30272"/>
                    </a:cubicBezTo>
                    <a:cubicBezTo>
                      <a:pt x="0" y="47072"/>
                      <a:pt x="13864" y="60861"/>
                      <a:pt x="30953"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1" name="Freeform: Shape 160">
                <a:extLst>
                  <a:ext uri="{FF2B5EF4-FFF2-40B4-BE49-F238E27FC236}">
                    <a16:creationId xmlns:a16="http://schemas.microsoft.com/office/drawing/2014/main" id="{DAEEEAB9-6E10-98F2-1BC4-B897BC34CD9F}"/>
                  </a:ext>
                </a:extLst>
              </p:cNvPr>
              <p:cNvSpPr/>
              <p:nvPr/>
            </p:nvSpPr>
            <p:spPr>
              <a:xfrm>
                <a:off x="9304773" y="4501487"/>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272 h 60860"/>
                  <a:gd name="connsiteX4" fmla="*/ 30952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2" name="Freeform: Shape 161">
                <a:extLst>
                  <a:ext uri="{FF2B5EF4-FFF2-40B4-BE49-F238E27FC236}">
                    <a16:creationId xmlns:a16="http://schemas.microsoft.com/office/drawing/2014/main" id="{BC0B22E6-51C4-26A5-5D9C-9343C98940B4}"/>
                  </a:ext>
                </a:extLst>
              </p:cNvPr>
              <p:cNvSpPr/>
              <p:nvPr/>
            </p:nvSpPr>
            <p:spPr>
              <a:xfrm>
                <a:off x="9328149" y="4501487"/>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272 h 60860"/>
                  <a:gd name="connsiteX4" fmla="*/ 30791 w 61743"/>
                  <a:gd name="connsiteY4" fmla="*/ 60861 h 60860"/>
                  <a:gd name="connsiteX5" fmla="*/ 61744 w 61743"/>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272"/>
                    </a:cubicBezTo>
                    <a:cubicBezTo>
                      <a:pt x="0" y="47072"/>
                      <a:pt x="13703" y="60861"/>
                      <a:pt x="30791" y="60861"/>
                    </a:cubicBezTo>
                    <a:cubicBezTo>
                      <a:pt x="47879"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3" name="Freeform: Shape 162">
                <a:extLst>
                  <a:ext uri="{FF2B5EF4-FFF2-40B4-BE49-F238E27FC236}">
                    <a16:creationId xmlns:a16="http://schemas.microsoft.com/office/drawing/2014/main" id="{FAED2FA2-2176-36DB-5182-1DB4902E1514}"/>
                  </a:ext>
                </a:extLst>
              </p:cNvPr>
              <p:cNvSpPr/>
              <p:nvPr/>
            </p:nvSpPr>
            <p:spPr>
              <a:xfrm>
                <a:off x="9459536" y="4516702"/>
                <a:ext cx="62066" cy="60702"/>
              </a:xfrm>
              <a:custGeom>
                <a:avLst/>
                <a:gdLst>
                  <a:gd name="connsiteX0" fmla="*/ 31114 w 62066"/>
                  <a:gd name="connsiteY0" fmla="*/ 30272 h 60702"/>
                  <a:gd name="connsiteX1" fmla="*/ 62066 w 62066"/>
                  <a:gd name="connsiteY1" fmla="*/ 30272 h 60702"/>
                  <a:gd name="connsiteX2" fmla="*/ 30952 w 62066"/>
                  <a:gd name="connsiteY2" fmla="*/ 0 h 60702"/>
                  <a:gd name="connsiteX3" fmla="*/ 0 w 62066"/>
                  <a:gd name="connsiteY3" fmla="*/ 30430 h 60702"/>
                  <a:gd name="connsiteX4" fmla="*/ 30952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2" y="0"/>
                    </a:cubicBezTo>
                    <a:cubicBezTo>
                      <a:pt x="13703" y="0"/>
                      <a:pt x="0" y="13472"/>
                      <a:pt x="0" y="30430"/>
                    </a:cubicBezTo>
                    <a:cubicBezTo>
                      <a:pt x="0" y="47389"/>
                      <a:pt x="13864" y="60702"/>
                      <a:pt x="30952"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4" name="Freeform: Shape 163">
                <a:extLst>
                  <a:ext uri="{FF2B5EF4-FFF2-40B4-BE49-F238E27FC236}">
                    <a16:creationId xmlns:a16="http://schemas.microsoft.com/office/drawing/2014/main" id="{E388B405-6F07-7EDD-33E3-49CF66A9FE3A}"/>
                  </a:ext>
                </a:extLst>
              </p:cNvPr>
              <p:cNvSpPr/>
              <p:nvPr/>
            </p:nvSpPr>
            <p:spPr>
              <a:xfrm>
                <a:off x="9536917" y="4516702"/>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5" name="Freeform: Shape 164">
                <a:extLst>
                  <a:ext uri="{FF2B5EF4-FFF2-40B4-BE49-F238E27FC236}">
                    <a16:creationId xmlns:a16="http://schemas.microsoft.com/office/drawing/2014/main" id="{B4551944-9F6B-BC94-A4E1-C141632AE24C}"/>
                  </a:ext>
                </a:extLst>
              </p:cNvPr>
              <p:cNvSpPr/>
              <p:nvPr/>
            </p:nvSpPr>
            <p:spPr>
              <a:xfrm>
                <a:off x="9544655" y="4516702"/>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6" name="Freeform: Shape 165">
                <a:extLst>
                  <a:ext uri="{FF2B5EF4-FFF2-40B4-BE49-F238E27FC236}">
                    <a16:creationId xmlns:a16="http://schemas.microsoft.com/office/drawing/2014/main" id="{8A6C9DB3-5220-8C67-CFBB-E212E237BAEC}"/>
                  </a:ext>
                </a:extLst>
              </p:cNvPr>
              <p:cNvSpPr/>
              <p:nvPr/>
            </p:nvSpPr>
            <p:spPr>
              <a:xfrm>
                <a:off x="9645251" y="4516702"/>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7" name="Freeform: Shape 166">
                <a:extLst>
                  <a:ext uri="{FF2B5EF4-FFF2-40B4-BE49-F238E27FC236}">
                    <a16:creationId xmlns:a16="http://schemas.microsoft.com/office/drawing/2014/main" id="{47D822E4-687D-2961-C68A-7D6B779F023A}"/>
                  </a:ext>
                </a:extLst>
              </p:cNvPr>
              <p:cNvSpPr/>
              <p:nvPr/>
            </p:nvSpPr>
            <p:spPr>
              <a:xfrm>
                <a:off x="9668627" y="4547132"/>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272 h 60860"/>
                  <a:gd name="connsiteX4" fmla="*/ 30791 w 61743"/>
                  <a:gd name="connsiteY4" fmla="*/ 60861 h 60860"/>
                  <a:gd name="connsiteX5" fmla="*/ 61744 w 61743"/>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272"/>
                    </a:cubicBezTo>
                    <a:cubicBezTo>
                      <a:pt x="0" y="47072"/>
                      <a:pt x="13703" y="60861"/>
                      <a:pt x="30791" y="60861"/>
                    </a:cubicBezTo>
                    <a:cubicBezTo>
                      <a:pt x="47880"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8" name="Freeform: Shape 167">
                <a:extLst>
                  <a:ext uri="{FF2B5EF4-FFF2-40B4-BE49-F238E27FC236}">
                    <a16:creationId xmlns:a16="http://schemas.microsoft.com/office/drawing/2014/main" id="{906B8F5D-ABE7-41F1-EE9E-B891D460C9E1}"/>
                  </a:ext>
                </a:extLst>
              </p:cNvPr>
              <p:cNvSpPr/>
              <p:nvPr/>
            </p:nvSpPr>
            <p:spPr>
              <a:xfrm>
                <a:off x="9838704" y="4547132"/>
                <a:ext cx="62066" cy="60860"/>
              </a:xfrm>
              <a:custGeom>
                <a:avLst/>
                <a:gdLst>
                  <a:gd name="connsiteX0" fmla="*/ 31114 w 62066"/>
                  <a:gd name="connsiteY0" fmla="*/ 30272 h 60860"/>
                  <a:gd name="connsiteX1" fmla="*/ 62066 w 62066"/>
                  <a:gd name="connsiteY1" fmla="*/ 30272 h 60860"/>
                  <a:gd name="connsiteX2" fmla="*/ 30953 w 62066"/>
                  <a:gd name="connsiteY2" fmla="*/ 0 h 60860"/>
                  <a:gd name="connsiteX3" fmla="*/ 0 w 62066"/>
                  <a:gd name="connsiteY3" fmla="*/ 30272 h 60860"/>
                  <a:gd name="connsiteX4" fmla="*/ 30953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3" y="0"/>
                    </a:cubicBezTo>
                    <a:cubicBezTo>
                      <a:pt x="13703" y="0"/>
                      <a:pt x="0" y="13472"/>
                      <a:pt x="0" y="30272"/>
                    </a:cubicBezTo>
                    <a:cubicBezTo>
                      <a:pt x="0" y="47072"/>
                      <a:pt x="13864" y="60861"/>
                      <a:pt x="30953"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69" name="Freeform: Shape 168">
                <a:extLst>
                  <a:ext uri="{FF2B5EF4-FFF2-40B4-BE49-F238E27FC236}">
                    <a16:creationId xmlns:a16="http://schemas.microsoft.com/office/drawing/2014/main" id="{FB17DA3B-1F6F-7413-CE82-26228C39DEE3}"/>
                  </a:ext>
                </a:extLst>
              </p:cNvPr>
              <p:cNvSpPr/>
              <p:nvPr/>
            </p:nvSpPr>
            <p:spPr>
              <a:xfrm>
                <a:off x="9923824"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0" name="Freeform: Shape 169">
                <a:extLst>
                  <a:ext uri="{FF2B5EF4-FFF2-40B4-BE49-F238E27FC236}">
                    <a16:creationId xmlns:a16="http://schemas.microsoft.com/office/drawing/2014/main" id="{F5ACF439-4C95-4E4F-58B5-ECE0AFD854B7}"/>
                  </a:ext>
                </a:extLst>
              </p:cNvPr>
              <p:cNvSpPr/>
              <p:nvPr/>
            </p:nvSpPr>
            <p:spPr>
              <a:xfrm>
                <a:off x="9931562"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1" name="Freeform: Shape 170">
                <a:extLst>
                  <a:ext uri="{FF2B5EF4-FFF2-40B4-BE49-F238E27FC236}">
                    <a16:creationId xmlns:a16="http://schemas.microsoft.com/office/drawing/2014/main" id="{C0D429AB-F906-5364-F12D-DBA569653AF2}"/>
                  </a:ext>
                </a:extLst>
              </p:cNvPr>
              <p:cNvSpPr/>
              <p:nvPr/>
            </p:nvSpPr>
            <p:spPr>
              <a:xfrm>
                <a:off x="10016682"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2" name="Freeform: Shape 171">
                <a:extLst>
                  <a:ext uri="{FF2B5EF4-FFF2-40B4-BE49-F238E27FC236}">
                    <a16:creationId xmlns:a16="http://schemas.microsoft.com/office/drawing/2014/main" id="{C691EBF6-8A7A-D3D5-6968-8A53FBB06356}"/>
                  </a:ext>
                </a:extLst>
              </p:cNvPr>
              <p:cNvSpPr/>
              <p:nvPr/>
            </p:nvSpPr>
            <p:spPr>
              <a:xfrm>
                <a:off x="10086325" y="4547132"/>
                <a:ext cx="62065" cy="60860"/>
              </a:xfrm>
              <a:custGeom>
                <a:avLst/>
                <a:gdLst>
                  <a:gd name="connsiteX0" fmla="*/ 31114 w 62065"/>
                  <a:gd name="connsiteY0" fmla="*/ 30272 h 60860"/>
                  <a:gd name="connsiteX1" fmla="*/ 62066 w 62065"/>
                  <a:gd name="connsiteY1" fmla="*/ 30272 h 60860"/>
                  <a:gd name="connsiteX2" fmla="*/ 30952 w 62065"/>
                  <a:gd name="connsiteY2" fmla="*/ 0 h 60860"/>
                  <a:gd name="connsiteX3" fmla="*/ 0 w 62065"/>
                  <a:gd name="connsiteY3" fmla="*/ 30272 h 60860"/>
                  <a:gd name="connsiteX4" fmla="*/ 30952 w 62065"/>
                  <a:gd name="connsiteY4" fmla="*/ 60861 h 60860"/>
                  <a:gd name="connsiteX5" fmla="*/ 62066 w 6206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5"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3" name="Freeform: Shape 172">
                <a:extLst>
                  <a:ext uri="{FF2B5EF4-FFF2-40B4-BE49-F238E27FC236}">
                    <a16:creationId xmlns:a16="http://schemas.microsoft.com/office/drawing/2014/main" id="{38457008-28CB-CE66-F9F3-AB2976B0E2DE}"/>
                  </a:ext>
                </a:extLst>
              </p:cNvPr>
              <p:cNvSpPr/>
              <p:nvPr/>
            </p:nvSpPr>
            <p:spPr>
              <a:xfrm>
                <a:off x="10117277"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4" name="Freeform: Shape 173">
                <a:extLst>
                  <a:ext uri="{FF2B5EF4-FFF2-40B4-BE49-F238E27FC236}">
                    <a16:creationId xmlns:a16="http://schemas.microsoft.com/office/drawing/2014/main" id="{F66EC551-4339-B0B5-8A66-F5178FAD5586}"/>
                  </a:ext>
                </a:extLst>
              </p:cNvPr>
              <p:cNvSpPr/>
              <p:nvPr/>
            </p:nvSpPr>
            <p:spPr>
              <a:xfrm>
                <a:off x="10302992" y="4600227"/>
                <a:ext cx="61905" cy="61019"/>
              </a:xfrm>
              <a:custGeom>
                <a:avLst/>
                <a:gdLst>
                  <a:gd name="connsiteX0" fmla="*/ 31114 w 61905"/>
                  <a:gd name="connsiteY0" fmla="*/ 30430 h 61019"/>
                  <a:gd name="connsiteX1" fmla="*/ 61906 w 61905"/>
                  <a:gd name="connsiteY1" fmla="*/ 30430 h 61019"/>
                  <a:gd name="connsiteX2" fmla="*/ 31114 w 61905"/>
                  <a:gd name="connsiteY2" fmla="*/ 0 h 61019"/>
                  <a:gd name="connsiteX3" fmla="*/ 0 w 61905"/>
                  <a:gd name="connsiteY3" fmla="*/ 30589 h 61019"/>
                  <a:gd name="connsiteX4" fmla="*/ 31114 w 61905"/>
                  <a:gd name="connsiteY4" fmla="*/ 61019 h 61019"/>
                  <a:gd name="connsiteX5" fmla="*/ 61906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6" y="30430"/>
                    </a:lnTo>
                    <a:cubicBezTo>
                      <a:pt x="61906" y="13630"/>
                      <a:pt x="48202" y="0"/>
                      <a:pt x="31114" y="0"/>
                    </a:cubicBezTo>
                    <a:cubicBezTo>
                      <a:pt x="14026" y="0"/>
                      <a:pt x="0" y="13630"/>
                      <a:pt x="0" y="30589"/>
                    </a:cubicBezTo>
                    <a:cubicBezTo>
                      <a:pt x="0" y="47547"/>
                      <a:pt x="13864" y="61019"/>
                      <a:pt x="31114" y="61019"/>
                    </a:cubicBezTo>
                    <a:cubicBezTo>
                      <a:pt x="48363" y="61019"/>
                      <a:pt x="61906" y="47389"/>
                      <a:pt x="61906"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5" name="Freeform: Shape 174">
                <a:extLst>
                  <a:ext uri="{FF2B5EF4-FFF2-40B4-BE49-F238E27FC236}">
                    <a16:creationId xmlns:a16="http://schemas.microsoft.com/office/drawing/2014/main" id="{11C7F777-3F13-87CB-CC49-BEDFC0F9AF22}"/>
                  </a:ext>
                </a:extLst>
              </p:cNvPr>
              <p:cNvSpPr/>
              <p:nvPr/>
            </p:nvSpPr>
            <p:spPr>
              <a:xfrm>
                <a:off x="10380374" y="4676461"/>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430 h 60860"/>
                  <a:gd name="connsiteX4" fmla="*/ 30952 w 62066"/>
                  <a:gd name="connsiteY4" fmla="*/ 60861 h 60860"/>
                  <a:gd name="connsiteX5" fmla="*/ 62066 w 62066"/>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430"/>
                    </a:cubicBezTo>
                    <a:cubicBezTo>
                      <a:pt x="0" y="47389"/>
                      <a:pt x="13864" y="60861"/>
                      <a:pt x="30952" y="60861"/>
                    </a:cubicBezTo>
                    <a:cubicBezTo>
                      <a:pt x="48041" y="60861"/>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6" name="Freeform: Shape 175">
                <a:extLst>
                  <a:ext uri="{FF2B5EF4-FFF2-40B4-BE49-F238E27FC236}">
                    <a16:creationId xmlns:a16="http://schemas.microsoft.com/office/drawing/2014/main" id="{310516FD-BC27-C52B-B0B1-945C9FD77F25}"/>
                  </a:ext>
                </a:extLst>
              </p:cNvPr>
              <p:cNvSpPr/>
              <p:nvPr/>
            </p:nvSpPr>
            <p:spPr>
              <a:xfrm>
                <a:off x="10426803" y="4676461"/>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430 h 60860"/>
                  <a:gd name="connsiteX4" fmla="*/ 30952 w 62066"/>
                  <a:gd name="connsiteY4" fmla="*/ 60861 h 60860"/>
                  <a:gd name="connsiteX5" fmla="*/ 62066 w 62066"/>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430"/>
                    </a:cubicBezTo>
                    <a:cubicBezTo>
                      <a:pt x="0" y="47389"/>
                      <a:pt x="13864" y="60861"/>
                      <a:pt x="30952" y="60861"/>
                    </a:cubicBezTo>
                    <a:cubicBezTo>
                      <a:pt x="48041" y="60861"/>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7" name="Freeform: Shape 176">
                <a:extLst>
                  <a:ext uri="{FF2B5EF4-FFF2-40B4-BE49-F238E27FC236}">
                    <a16:creationId xmlns:a16="http://schemas.microsoft.com/office/drawing/2014/main" id="{7990ECCE-7959-B2BA-6751-EB7F0914FA1C}"/>
                  </a:ext>
                </a:extLst>
              </p:cNvPr>
              <p:cNvSpPr/>
              <p:nvPr/>
            </p:nvSpPr>
            <p:spPr>
              <a:xfrm>
                <a:off x="5513084" y="4014602"/>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8" name="Freeform: Shape 177">
                <a:extLst>
                  <a:ext uri="{FF2B5EF4-FFF2-40B4-BE49-F238E27FC236}">
                    <a16:creationId xmlns:a16="http://schemas.microsoft.com/office/drawing/2014/main" id="{52B35D26-A01E-3661-1076-DA58003271E3}"/>
                  </a:ext>
                </a:extLst>
              </p:cNvPr>
              <p:cNvSpPr/>
              <p:nvPr/>
            </p:nvSpPr>
            <p:spPr>
              <a:xfrm>
                <a:off x="5520822" y="4029659"/>
                <a:ext cx="61905" cy="61019"/>
              </a:xfrm>
              <a:custGeom>
                <a:avLst/>
                <a:gdLst>
                  <a:gd name="connsiteX0" fmla="*/ 31114 w 61905"/>
                  <a:gd name="connsiteY0" fmla="*/ 30430 h 61019"/>
                  <a:gd name="connsiteX1" fmla="*/ 61905 w 61905"/>
                  <a:gd name="connsiteY1" fmla="*/ 30430 h 61019"/>
                  <a:gd name="connsiteX2" fmla="*/ 31114 w 61905"/>
                  <a:gd name="connsiteY2" fmla="*/ 0 h 61019"/>
                  <a:gd name="connsiteX3" fmla="*/ 0 w 61905"/>
                  <a:gd name="connsiteY3" fmla="*/ 30589 h 61019"/>
                  <a:gd name="connsiteX4" fmla="*/ 31114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1114" y="0"/>
                    </a:cubicBezTo>
                    <a:cubicBezTo>
                      <a:pt x="14025" y="0"/>
                      <a:pt x="0" y="13630"/>
                      <a:pt x="0" y="30589"/>
                    </a:cubicBezTo>
                    <a:cubicBezTo>
                      <a:pt x="0" y="47547"/>
                      <a:pt x="13864" y="61019"/>
                      <a:pt x="31114" y="61019"/>
                    </a:cubicBezTo>
                    <a:cubicBezTo>
                      <a:pt x="48363"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79" name="Freeform: Shape 178">
                <a:extLst>
                  <a:ext uri="{FF2B5EF4-FFF2-40B4-BE49-F238E27FC236}">
                    <a16:creationId xmlns:a16="http://schemas.microsoft.com/office/drawing/2014/main" id="{29E300D1-FAB1-9ADF-BB20-4E702CAFAA02}"/>
                  </a:ext>
                </a:extLst>
              </p:cNvPr>
              <p:cNvSpPr/>
              <p:nvPr/>
            </p:nvSpPr>
            <p:spPr>
              <a:xfrm>
                <a:off x="6279160" y="4227614"/>
                <a:ext cx="61905" cy="60860"/>
              </a:xfrm>
              <a:custGeom>
                <a:avLst/>
                <a:gdLst>
                  <a:gd name="connsiteX0" fmla="*/ 31114 w 61905"/>
                  <a:gd name="connsiteY0" fmla="*/ 30272 h 60860"/>
                  <a:gd name="connsiteX1" fmla="*/ 61905 w 61905"/>
                  <a:gd name="connsiteY1" fmla="*/ 30272 h 60860"/>
                  <a:gd name="connsiteX2" fmla="*/ 30953 w 61905"/>
                  <a:gd name="connsiteY2" fmla="*/ 0 h 60860"/>
                  <a:gd name="connsiteX3" fmla="*/ 0 w 61905"/>
                  <a:gd name="connsiteY3" fmla="*/ 30430 h 60860"/>
                  <a:gd name="connsiteX4" fmla="*/ 30953 w 61905"/>
                  <a:gd name="connsiteY4" fmla="*/ 60861 h 60860"/>
                  <a:gd name="connsiteX5" fmla="*/ 61905 w 61905"/>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0953" y="0"/>
                    </a:cubicBezTo>
                    <a:cubicBezTo>
                      <a:pt x="13703" y="0"/>
                      <a:pt x="0" y="13472"/>
                      <a:pt x="0" y="30430"/>
                    </a:cubicBezTo>
                    <a:cubicBezTo>
                      <a:pt x="0" y="47389"/>
                      <a:pt x="13864" y="60861"/>
                      <a:pt x="30953" y="60861"/>
                    </a:cubicBezTo>
                    <a:cubicBezTo>
                      <a:pt x="48041" y="60861"/>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0" name="Freeform: Shape 179">
                <a:extLst>
                  <a:ext uri="{FF2B5EF4-FFF2-40B4-BE49-F238E27FC236}">
                    <a16:creationId xmlns:a16="http://schemas.microsoft.com/office/drawing/2014/main" id="{6E6D37C9-695A-2A0E-B9BC-E17CC1835A1B}"/>
                  </a:ext>
                </a:extLst>
              </p:cNvPr>
              <p:cNvSpPr/>
              <p:nvPr/>
            </p:nvSpPr>
            <p:spPr>
              <a:xfrm>
                <a:off x="6457137" y="4242671"/>
                <a:ext cx="62066" cy="61019"/>
              </a:xfrm>
              <a:custGeom>
                <a:avLst/>
                <a:gdLst>
                  <a:gd name="connsiteX0" fmla="*/ 31114 w 62066"/>
                  <a:gd name="connsiteY0" fmla="*/ 30430 h 61019"/>
                  <a:gd name="connsiteX1" fmla="*/ 62066 w 62066"/>
                  <a:gd name="connsiteY1" fmla="*/ 30430 h 61019"/>
                  <a:gd name="connsiteX2" fmla="*/ 30953 w 62066"/>
                  <a:gd name="connsiteY2" fmla="*/ 0 h 61019"/>
                  <a:gd name="connsiteX3" fmla="*/ 0 w 62066"/>
                  <a:gd name="connsiteY3" fmla="*/ 30589 h 61019"/>
                  <a:gd name="connsiteX4" fmla="*/ 30953 w 62066"/>
                  <a:gd name="connsiteY4" fmla="*/ 61019 h 61019"/>
                  <a:gd name="connsiteX5" fmla="*/ 62066 w 62066"/>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1019">
                    <a:moveTo>
                      <a:pt x="31114" y="30430"/>
                    </a:moveTo>
                    <a:lnTo>
                      <a:pt x="62066" y="30430"/>
                    </a:lnTo>
                    <a:cubicBezTo>
                      <a:pt x="62066" y="13630"/>
                      <a:pt x="48202" y="0"/>
                      <a:pt x="30953" y="0"/>
                    </a:cubicBezTo>
                    <a:cubicBezTo>
                      <a:pt x="13703" y="0"/>
                      <a:pt x="0" y="13630"/>
                      <a:pt x="0" y="30589"/>
                    </a:cubicBezTo>
                    <a:cubicBezTo>
                      <a:pt x="0" y="47547"/>
                      <a:pt x="13864" y="61019"/>
                      <a:pt x="30953" y="61019"/>
                    </a:cubicBezTo>
                    <a:cubicBezTo>
                      <a:pt x="48041" y="61019"/>
                      <a:pt x="62066" y="47389"/>
                      <a:pt x="62066"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1" name="Freeform: Shape 180">
                <a:extLst>
                  <a:ext uri="{FF2B5EF4-FFF2-40B4-BE49-F238E27FC236}">
                    <a16:creationId xmlns:a16="http://schemas.microsoft.com/office/drawing/2014/main" id="{942E94FF-61BA-EB6C-6B8C-DC7C2412DF37}"/>
                  </a:ext>
                </a:extLst>
              </p:cNvPr>
              <p:cNvSpPr/>
              <p:nvPr/>
            </p:nvSpPr>
            <p:spPr>
              <a:xfrm>
                <a:off x="7316232" y="4356943"/>
                <a:ext cx="61744" cy="60860"/>
              </a:xfrm>
              <a:custGeom>
                <a:avLst/>
                <a:gdLst>
                  <a:gd name="connsiteX0" fmla="*/ 30953 w 61744"/>
                  <a:gd name="connsiteY0" fmla="*/ 30272 h 60860"/>
                  <a:gd name="connsiteX1" fmla="*/ 61744 w 61744"/>
                  <a:gd name="connsiteY1" fmla="*/ 30272 h 60860"/>
                  <a:gd name="connsiteX2" fmla="*/ 30791 w 61744"/>
                  <a:gd name="connsiteY2" fmla="*/ 0 h 60860"/>
                  <a:gd name="connsiteX3" fmla="*/ 0 w 61744"/>
                  <a:gd name="connsiteY3" fmla="*/ 30272 h 60860"/>
                  <a:gd name="connsiteX4" fmla="*/ 30791 w 61744"/>
                  <a:gd name="connsiteY4" fmla="*/ 60861 h 60860"/>
                  <a:gd name="connsiteX5" fmla="*/ 61744 w 61744"/>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4" h="60860">
                    <a:moveTo>
                      <a:pt x="30953" y="30272"/>
                    </a:moveTo>
                    <a:lnTo>
                      <a:pt x="61744" y="30272"/>
                    </a:lnTo>
                    <a:cubicBezTo>
                      <a:pt x="61744" y="13472"/>
                      <a:pt x="48041" y="0"/>
                      <a:pt x="30791" y="0"/>
                    </a:cubicBezTo>
                    <a:cubicBezTo>
                      <a:pt x="13542" y="0"/>
                      <a:pt x="0" y="13472"/>
                      <a:pt x="0" y="30272"/>
                    </a:cubicBezTo>
                    <a:cubicBezTo>
                      <a:pt x="0" y="47072"/>
                      <a:pt x="13703" y="60861"/>
                      <a:pt x="30791" y="60861"/>
                    </a:cubicBezTo>
                    <a:cubicBezTo>
                      <a:pt x="47880"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2" name="Freeform: Shape 181">
                <a:extLst>
                  <a:ext uri="{FF2B5EF4-FFF2-40B4-BE49-F238E27FC236}">
                    <a16:creationId xmlns:a16="http://schemas.microsoft.com/office/drawing/2014/main" id="{A8308E7F-441B-7FAE-354F-4FEBFC6761AC}"/>
                  </a:ext>
                </a:extLst>
              </p:cNvPr>
              <p:cNvSpPr/>
              <p:nvPr/>
            </p:nvSpPr>
            <p:spPr>
              <a:xfrm>
                <a:off x="8151790" y="4425411"/>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1"/>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3" name="Freeform: Shape 182">
                <a:extLst>
                  <a:ext uri="{FF2B5EF4-FFF2-40B4-BE49-F238E27FC236}">
                    <a16:creationId xmlns:a16="http://schemas.microsoft.com/office/drawing/2014/main" id="{6FE043A9-277C-AF9A-AE8C-A137FC3E71CE}"/>
                  </a:ext>
                </a:extLst>
              </p:cNvPr>
              <p:cNvSpPr/>
              <p:nvPr/>
            </p:nvSpPr>
            <p:spPr>
              <a:xfrm>
                <a:off x="8577388" y="4432860"/>
                <a:ext cx="61905" cy="61019"/>
              </a:xfrm>
              <a:custGeom>
                <a:avLst/>
                <a:gdLst>
                  <a:gd name="connsiteX0" fmla="*/ 31114 w 61905"/>
                  <a:gd name="connsiteY0" fmla="*/ 30430 h 61019"/>
                  <a:gd name="connsiteX1" fmla="*/ 61905 w 61905"/>
                  <a:gd name="connsiteY1" fmla="*/ 30430 h 61019"/>
                  <a:gd name="connsiteX2" fmla="*/ 30952 w 61905"/>
                  <a:gd name="connsiteY2" fmla="*/ 0 h 61019"/>
                  <a:gd name="connsiteX3" fmla="*/ 0 w 61905"/>
                  <a:gd name="connsiteY3" fmla="*/ 30589 h 61019"/>
                  <a:gd name="connsiteX4" fmla="*/ 30952 w 61905"/>
                  <a:gd name="connsiteY4" fmla="*/ 61019 h 61019"/>
                  <a:gd name="connsiteX5" fmla="*/ 61905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5" y="30430"/>
                    </a:lnTo>
                    <a:cubicBezTo>
                      <a:pt x="61905" y="13630"/>
                      <a:pt x="48202" y="0"/>
                      <a:pt x="30952" y="0"/>
                    </a:cubicBezTo>
                    <a:cubicBezTo>
                      <a:pt x="13703" y="0"/>
                      <a:pt x="0" y="13630"/>
                      <a:pt x="0" y="30589"/>
                    </a:cubicBezTo>
                    <a:cubicBezTo>
                      <a:pt x="0" y="47547"/>
                      <a:pt x="13864" y="61019"/>
                      <a:pt x="30952" y="61019"/>
                    </a:cubicBezTo>
                    <a:cubicBezTo>
                      <a:pt x="48041" y="61019"/>
                      <a:pt x="61905" y="47389"/>
                      <a:pt x="61905"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4" name="Freeform: Shape 183">
                <a:extLst>
                  <a:ext uri="{FF2B5EF4-FFF2-40B4-BE49-F238E27FC236}">
                    <a16:creationId xmlns:a16="http://schemas.microsoft.com/office/drawing/2014/main" id="{6CE49205-EE3C-923A-929C-46BDCD7E7B4A}"/>
                  </a:ext>
                </a:extLst>
              </p:cNvPr>
              <p:cNvSpPr/>
              <p:nvPr/>
            </p:nvSpPr>
            <p:spPr>
              <a:xfrm>
                <a:off x="8631554" y="4448234"/>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5" name="Freeform: Shape 184">
                <a:extLst>
                  <a:ext uri="{FF2B5EF4-FFF2-40B4-BE49-F238E27FC236}">
                    <a16:creationId xmlns:a16="http://schemas.microsoft.com/office/drawing/2014/main" id="{7DA7BF5C-E094-69C7-BEFE-89DDE4D114E0}"/>
                  </a:ext>
                </a:extLst>
              </p:cNvPr>
              <p:cNvSpPr/>
              <p:nvPr/>
            </p:nvSpPr>
            <p:spPr>
              <a:xfrm>
                <a:off x="8732151" y="4448234"/>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6" name="Freeform: Shape 185">
                <a:extLst>
                  <a:ext uri="{FF2B5EF4-FFF2-40B4-BE49-F238E27FC236}">
                    <a16:creationId xmlns:a16="http://schemas.microsoft.com/office/drawing/2014/main" id="{C79CC850-DC2E-5BA6-FB62-497F120B2B7F}"/>
                  </a:ext>
                </a:extLst>
              </p:cNvPr>
              <p:cNvSpPr/>
              <p:nvPr/>
            </p:nvSpPr>
            <p:spPr>
              <a:xfrm>
                <a:off x="8740050" y="4448234"/>
                <a:ext cx="61743" cy="60702"/>
              </a:xfrm>
              <a:custGeom>
                <a:avLst/>
                <a:gdLst>
                  <a:gd name="connsiteX0" fmla="*/ 30952 w 61743"/>
                  <a:gd name="connsiteY0" fmla="*/ 30272 h 60702"/>
                  <a:gd name="connsiteX1" fmla="*/ 61744 w 61743"/>
                  <a:gd name="connsiteY1" fmla="*/ 30272 h 60702"/>
                  <a:gd name="connsiteX2" fmla="*/ 30791 w 61743"/>
                  <a:gd name="connsiteY2" fmla="*/ 0 h 60702"/>
                  <a:gd name="connsiteX3" fmla="*/ 0 w 61743"/>
                  <a:gd name="connsiteY3" fmla="*/ 30430 h 60702"/>
                  <a:gd name="connsiteX4" fmla="*/ 30791 w 61743"/>
                  <a:gd name="connsiteY4" fmla="*/ 60702 h 60702"/>
                  <a:gd name="connsiteX5" fmla="*/ 61744 w 61743"/>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702">
                    <a:moveTo>
                      <a:pt x="30952" y="30272"/>
                    </a:moveTo>
                    <a:lnTo>
                      <a:pt x="61744" y="30272"/>
                    </a:lnTo>
                    <a:cubicBezTo>
                      <a:pt x="61744" y="13472"/>
                      <a:pt x="48041" y="0"/>
                      <a:pt x="30791" y="0"/>
                    </a:cubicBezTo>
                    <a:cubicBezTo>
                      <a:pt x="13542" y="0"/>
                      <a:pt x="0" y="13472"/>
                      <a:pt x="0" y="30430"/>
                    </a:cubicBezTo>
                    <a:cubicBezTo>
                      <a:pt x="0" y="47389"/>
                      <a:pt x="13703" y="60702"/>
                      <a:pt x="30791" y="60702"/>
                    </a:cubicBezTo>
                    <a:cubicBezTo>
                      <a:pt x="47880" y="60702"/>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7" name="Freeform: Shape 186">
                <a:extLst>
                  <a:ext uri="{FF2B5EF4-FFF2-40B4-BE49-F238E27FC236}">
                    <a16:creationId xmlns:a16="http://schemas.microsoft.com/office/drawing/2014/main" id="{5D25D94B-A312-5890-E320-8B0A051EE1FA}"/>
                  </a:ext>
                </a:extLst>
              </p:cNvPr>
              <p:cNvSpPr/>
              <p:nvPr/>
            </p:nvSpPr>
            <p:spPr>
              <a:xfrm>
                <a:off x="8794056" y="4448234"/>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8" name="Freeform: Shape 187">
                <a:extLst>
                  <a:ext uri="{FF2B5EF4-FFF2-40B4-BE49-F238E27FC236}">
                    <a16:creationId xmlns:a16="http://schemas.microsoft.com/office/drawing/2014/main" id="{5BAF7953-A126-F457-A7B8-8DB67ADED75C}"/>
                  </a:ext>
                </a:extLst>
              </p:cNvPr>
              <p:cNvSpPr/>
              <p:nvPr/>
            </p:nvSpPr>
            <p:spPr>
              <a:xfrm>
                <a:off x="8840485" y="4448234"/>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89" name="Freeform: Shape 188">
                <a:extLst>
                  <a:ext uri="{FF2B5EF4-FFF2-40B4-BE49-F238E27FC236}">
                    <a16:creationId xmlns:a16="http://schemas.microsoft.com/office/drawing/2014/main" id="{1406A5EF-09C9-24D5-EAB5-888DDD97697A}"/>
                  </a:ext>
                </a:extLst>
              </p:cNvPr>
              <p:cNvSpPr/>
              <p:nvPr/>
            </p:nvSpPr>
            <p:spPr>
              <a:xfrm>
                <a:off x="8902390" y="4448234"/>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0" name="Freeform: Shape 189">
                <a:extLst>
                  <a:ext uri="{FF2B5EF4-FFF2-40B4-BE49-F238E27FC236}">
                    <a16:creationId xmlns:a16="http://schemas.microsoft.com/office/drawing/2014/main" id="{8FF7E4BE-0497-B1FA-A766-9E027EA28DE2}"/>
                  </a:ext>
                </a:extLst>
              </p:cNvPr>
              <p:cNvSpPr/>
              <p:nvPr/>
            </p:nvSpPr>
            <p:spPr>
              <a:xfrm>
                <a:off x="9026200" y="4471056"/>
                <a:ext cx="61905" cy="60702"/>
              </a:xfrm>
              <a:custGeom>
                <a:avLst/>
                <a:gdLst>
                  <a:gd name="connsiteX0" fmla="*/ 31114 w 61905"/>
                  <a:gd name="connsiteY0" fmla="*/ 30272 h 60702"/>
                  <a:gd name="connsiteX1" fmla="*/ 61905 w 61905"/>
                  <a:gd name="connsiteY1" fmla="*/ 30272 h 60702"/>
                  <a:gd name="connsiteX2" fmla="*/ 30952 w 61905"/>
                  <a:gd name="connsiteY2" fmla="*/ 0 h 60702"/>
                  <a:gd name="connsiteX3" fmla="*/ 0 w 61905"/>
                  <a:gd name="connsiteY3" fmla="*/ 30430 h 60702"/>
                  <a:gd name="connsiteX4" fmla="*/ 30952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0952" y="0"/>
                    </a:cubicBezTo>
                    <a:cubicBezTo>
                      <a:pt x="13703" y="0"/>
                      <a:pt x="0" y="13472"/>
                      <a:pt x="0" y="30430"/>
                    </a:cubicBezTo>
                    <a:cubicBezTo>
                      <a:pt x="0" y="47389"/>
                      <a:pt x="13864" y="60702"/>
                      <a:pt x="30952" y="60702"/>
                    </a:cubicBezTo>
                    <a:cubicBezTo>
                      <a:pt x="48041"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1" name="Freeform: Shape 190">
                <a:extLst>
                  <a:ext uri="{FF2B5EF4-FFF2-40B4-BE49-F238E27FC236}">
                    <a16:creationId xmlns:a16="http://schemas.microsoft.com/office/drawing/2014/main" id="{47D8A8A7-054C-51A1-C0D2-D994893800E7}"/>
                  </a:ext>
                </a:extLst>
              </p:cNvPr>
              <p:cNvSpPr/>
              <p:nvPr/>
            </p:nvSpPr>
            <p:spPr>
              <a:xfrm>
                <a:off x="9150171" y="4486272"/>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430 h 60860"/>
                  <a:gd name="connsiteX4" fmla="*/ 30791 w 61743"/>
                  <a:gd name="connsiteY4" fmla="*/ 60861 h 60860"/>
                  <a:gd name="connsiteX5" fmla="*/ 61744 w 61743"/>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430"/>
                    </a:cubicBezTo>
                    <a:cubicBezTo>
                      <a:pt x="0" y="47389"/>
                      <a:pt x="13703" y="60861"/>
                      <a:pt x="30791" y="60861"/>
                    </a:cubicBezTo>
                    <a:cubicBezTo>
                      <a:pt x="47880" y="60861"/>
                      <a:pt x="61744" y="47230"/>
                      <a:pt x="61744"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2" name="Freeform: Shape 191">
                <a:extLst>
                  <a:ext uri="{FF2B5EF4-FFF2-40B4-BE49-F238E27FC236}">
                    <a16:creationId xmlns:a16="http://schemas.microsoft.com/office/drawing/2014/main" id="{19A4CA5C-5492-4458-0948-9D06BF99AB0A}"/>
                  </a:ext>
                </a:extLst>
              </p:cNvPr>
              <p:cNvSpPr/>
              <p:nvPr/>
            </p:nvSpPr>
            <p:spPr>
              <a:xfrm>
                <a:off x="9258344" y="4501487"/>
                <a:ext cx="62066" cy="60860"/>
              </a:xfrm>
              <a:custGeom>
                <a:avLst/>
                <a:gdLst>
                  <a:gd name="connsiteX0" fmla="*/ 31114 w 62066"/>
                  <a:gd name="connsiteY0" fmla="*/ 30272 h 60860"/>
                  <a:gd name="connsiteX1" fmla="*/ 62066 w 62066"/>
                  <a:gd name="connsiteY1" fmla="*/ 30272 h 60860"/>
                  <a:gd name="connsiteX2" fmla="*/ 30953 w 62066"/>
                  <a:gd name="connsiteY2" fmla="*/ 0 h 60860"/>
                  <a:gd name="connsiteX3" fmla="*/ 0 w 62066"/>
                  <a:gd name="connsiteY3" fmla="*/ 30272 h 60860"/>
                  <a:gd name="connsiteX4" fmla="*/ 30953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3" y="0"/>
                    </a:cubicBezTo>
                    <a:cubicBezTo>
                      <a:pt x="13703" y="0"/>
                      <a:pt x="0" y="13472"/>
                      <a:pt x="0" y="30272"/>
                    </a:cubicBezTo>
                    <a:cubicBezTo>
                      <a:pt x="0" y="47072"/>
                      <a:pt x="13864" y="60861"/>
                      <a:pt x="30953"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3" name="Freeform: Shape 192">
                <a:extLst>
                  <a:ext uri="{FF2B5EF4-FFF2-40B4-BE49-F238E27FC236}">
                    <a16:creationId xmlns:a16="http://schemas.microsoft.com/office/drawing/2014/main" id="{2CBB61E0-315D-67A3-D87C-D7E58FB208C3}"/>
                  </a:ext>
                </a:extLst>
              </p:cNvPr>
              <p:cNvSpPr/>
              <p:nvPr/>
            </p:nvSpPr>
            <p:spPr>
              <a:xfrm>
                <a:off x="9304773" y="4501487"/>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272 h 60860"/>
                  <a:gd name="connsiteX4" fmla="*/ 30952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4" name="Freeform: Shape 193">
                <a:extLst>
                  <a:ext uri="{FF2B5EF4-FFF2-40B4-BE49-F238E27FC236}">
                    <a16:creationId xmlns:a16="http://schemas.microsoft.com/office/drawing/2014/main" id="{962C7778-829B-1B30-F28B-98A16EEEA039}"/>
                  </a:ext>
                </a:extLst>
              </p:cNvPr>
              <p:cNvSpPr/>
              <p:nvPr/>
            </p:nvSpPr>
            <p:spPr>
              <a:xfrm>
                <a:off x="9328149" y="4501487"/>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272 h 60860"/>
                  <a:gd name="connsiteX4" fmla="*/ 30791 w 61743"/>
                  <a:gd name="connsiteY4" fmla="*/ 60861 h 60860"/>
                  <a:gd name="connsiteX5" fmla="*/ 61744 w 61743"/>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272"/>
                    </a:cubicBezTo>
                    <a:cubicBezTo>
                      <a:pt x="0" y="47072"/>
                      <a:pt x="13703" y="60861"/>
                      <a:pt x="30791" y="60861"/>
                    </a:cubicBezTo>
                    <a:cubicBezTo>
                      <a:pt x="47879"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5" name="Freeform: Shape 194">
                <a:extLst>
                  <a:ext uri="{FF2B5EF4-FFF2-40B4-BE49-F238E27FC236}">
                    <a16:creationId xmlns:a16="http://schemas.microsoft.com/office/drawing/2014/main" id="{2C24C07B-CFB6-F6F1-8C67-84C68A43E903}"/>
                  </a:ext>
                </a:extLst>
              </p:cNvPr>
              <p:cNvSpPr/>
              <p:nvPr/>
            </p:nvSpPr>
            <p:spPr>
              <a:xfrm>
                <a:off x="9459536" y="4516702"/>
                <a:ext cx="62066" cy="60702"/>
              </a:xfrm>
              <a:custGeom>
                <a:avLst/>
                <a:gdLst>
                  <a:gd name="connsiteX0" fmla="*/ 31114 w 62066"/>
                  <a:gd name="connsiteY0" fmla="*/ 30272 h 60702"/>
                  <a:gd name="connsiteX1" fmla="*/ 62066 w 62066"/>
                  <a:gd name="connsiteY1" fmla="*/ 30272 h 60702"/>
                  <a:gd name="connsiteX2" fmla="*/ 30952 w 62066"/>
                  <a:gd name="connsiteY2" fmla="*/ 0 h 60702"/>
                  <a:gd name="connsiteX3" fmla="*/ 0 w 62066"/>
                  <a:gd name="connsiteY3" fmla="*/ 30430 h 60702"/>
                  <a:gd name="connsiteX4" fmla="*/ 30952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2" y="0"/>
                    </a:cubicBezTo>
                    <a:cubicBezTo>
                      <a:pt x="13703" y="0"/>
                      <a:pt x="0" y="13472"/>
                      <a:pt x="0" y="30430"/>
                    </a:cubicBezTo>
                    <a:cubicBezTo>
                      <a:pt x="0" y="47389"/>
                      <a:pt x="13864" y="60702"/>
                      <a:pt x="30952"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6" name="Freeform: Shape 195">
                <a:extLst>
                  <a:ext uri="{FF2B5EF4-FFF2-40B4-BE49-F238E27FC236}">
                    <a16:creationId xmlns:a16="http://schemas.microsoft.com/office/drawing/2014/main" id="{7488164F-FC95-49A1-D0BD-D4A893E030CC}"/>
                  </a:ext>
                </a:extLst>
              </p:cNvPr>
              <p:cNvSpPr/>
              <p:nvPr/>
            </p:nvSpPr>
            <p:spPr>
              <a:xfrm>
                <a:off x="9536917" y="4516702"/>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7" name="Freeform: Shape 196">
                <a:extLst>
                  <a:ext uri="{FF2B5EF4-FFF2-40B4-BE49-F238E27FC236}">
                    <a16:creationId xmlns:a16="http://schemas.microsoft.com/office/drawing/2014/main" id="{9DF712E1-A40D-D60D-0973-7AE5A9903A50}"/>
                  </a:ext>
                </a:extLst>
              </p:cNvPr>
              <p:cNvSpPr/>
              <p:nvPr/>
            </p:nvSpPr>
            <p:spPr>
              <a:xfrm>
                <a:off x="9544655" y="4516702"/>
                <a:ext cx="61905" cy="60702"/>
              </a:xfrm>
              <a:custGeom>
                <a:avLst/>
                <a:gdLst>
                  <a:gd name="connsiteX0" fmla="*/ 31114 w 61905"/>
                  <a:gd name="connsiteY0" fmla="*/ 30272 h 60702"/>
                  <a:gd name="connsiteX1" fmla="*/ 61905 w 61905"/>
                  <a:gd name="connsiteY1" fmla="*/ 30272 h 60702"/>
                  <a:gd name="connsiteX2" fmla="*/ 31114 w 61905"/>
                  <a:gd name="connsiteY2" fmla="*/ 0 h 60702"/>
                  <a:gd name="connsiteX3" fmla="*/ 0 w 61905"/>
                  <a:gd name="connsiteY3" fmla="*/ 30430 h 60702"/>
                  <a:gd name="connsiteX4" fmla="*/ 31114 w 61905"/>
                  <a:gd name="connsiteY4" fmla="*/ 60702 h 60702"/>
                  <a:gd name="connsiteX5" fmla="*/ 61905 w 61905"/>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702">
                    <a:moveTo>
                      <a:pt x="31114" y="30272"/>
                    </a:moveTo>
                    <a:lnTo>
                      <a:pt x="61905" y="30272"/>
                    </a:lnTo>
                    <a:cubicBezTo>
                      <a:pt x="61905" y="13472"/>
                      <a:pt x="48202" y="0"/>
                      <a:pt x="31114" y="0"/>
                    </a:cubicBezTo>
                    <a:cubicBezTo>
                      <a:pt x="14025" y="0"/>
                      <a:pt x="0" y="13472"/>
                      <a:pt x="0" y="30430"/>
                    </a:cubicBezTo>
                    <a:cubicBezTo>
                      <a:pt x="0" y="47389"/>
                      <a:pt x="13864" y="60702"/>
                      <a:pt x="31114" y="60702"/>
                    </a:cubicBezTo>
                    <a:cubicBezTo>
                      <a:pt x="48363" y="60702"/>
                      <a:pt x="61905" y="47230"/>
                      <a:pt x="61905"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8" name="Freeform: Shape 197">
                <a:extLst>
                  <a:ext uri="{FF2B5EF4-FFF2-40B4-BE49-F238E27FC236}">
                    <a16:creationId xmlns:a16="http://schemas.microsoft.com/office/drawing/2014/main" id="{ABA2F068-C161-AC43-08DD-132E983DD093}"/>
                  </a:ext>
                </a:extLst>
              </p:cNvPr>
              <p:cNvSpPr/>
              <p:nvPr/>
            </p:nvSpPr>
            <p:spPr>
              <a:xfrm>
                <a:off x="9645251" y="4516702"/>
                <a:ext cx="62066" cy="60702"/>
              </a:xfrm>
              <a:custGeom>
                <a:avLst/>
                <a:gdLst>
                  <a:gd name="connsiteX0" fmla="*/ 31114 w 62066"/>
                  <a:gd name="connsiteY0" fmla="*/ 30272 h 60702"/>
                  <a:gd name="connsiteX1" fmla="*/ 62066 w 62066"/>
                  <a:gd name="connsiteY1" fmla="*/ 30272 h 60702"/>
                  <a:gd name="connsiteX2" fmla="*/ 30953 w 62066"/>
                  <a:gd name="connsiteY2" fmla="*/ 0 h 60702"/>
                  <a:gd name="connsiteX3" fmla="*/ 0 w 62066"/>
                  <a:gd name="connsiteY3" fmla="*/ 30430 h 60702"/>
                  <a:gd name="connsiteX4" fmla="*/ 30953 w 62066"/>
                  <a:gd name="connsiteY4" fmla="*/ 60702 h 60702"/>
                  <a:gd name="connsiteX5" fmla="*/ 62066 w 62066"/>
                  <a:gd name="connsiteY5" fmla="*/ 30430 h 6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702">
                    <a:moveTo>
                      <a:pt x="31114" y="30272"/>
                    </a:moveTo>
                    <a:lnTo>
                      <a:pt x="62066" y="30272"/>
                    </a:lnTo>
                    <a:cubicBezTo>
                      <a:pt x="62066" y="13472"/>
                      <a:pt x="48202" y="0"/>
                      <a:pt x="30953" y="0"/>
                    </a:cubicBezTo>
                    <a:cubicBezTo>
                      <a:pt x="13703" y="0"/>
                      <a:pt x="0" y="13472"/>
                      <a:pt x="0" y="30430"/>
                    </a:cubicBezTo>
                    <a:cubicBezTo>
                      <a:pt x="0" y="47389"/>
                      <a:pt x="13864" y="60702"/>
                      <a:pt x="30953" y="60702"/>
                    </a:cubicBezTo>
                    <a:cubicBezTo>
                      <a:pt x="48041" y="60702"/>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199" name="Freeform: Shape 198">
                <a:extLst>
                  <a:ext uri="{FF2B5EF4-FFF2-40B4-BE49-F238E27FC236}">
                    <a16:creationId xmlns:a16="http://schemas.microsoft.com/office/drawing/2014/main" id="{91D4B24D-84C7-E28E-99CF-A6BD09E3128E}"/>
                  </a:ext>
                </a:extLst>
              </p:cNvPr>
              <p:cNvSpPr/>
              <p:nvPr/>
            </p:nvSpPr>
            <p:spPr>
              <a:xfrm>
                <a:off x="9668627" y="4547132"/>
                <a:ext cx="61743" cy="60860"/>
              </a:xfrm>
              <a:custGeom>
                <a:avLst/>
                <a:gdLst>
                  <a:gd name="connsiteX0" fmla="*/ 30952 w 61743"/>
                  <a:gd name="connsiteY0" fmla="*/ 30272 h 60860"/>
                  <a:gd name="connsiteX1" fmla="*/ 61744 w 61743"/>
                  <a:gd name="connsiteY1" fmla="*/ 30272 h 60860"/>
                  <a:gd name="connsiteX2" fmla="*/ 30791 w 61743"/>
                  <a:gd name="connsiteY2" fmla="*/ 0 h 60860"/>
                  <a:gd name="connsiteX3" fmla="*/ 0 w 61743"/>
                  <a:gd name="connsiteY3" fmla="*/ 30272 h 60860"/>
                  <a:gd name="connsiteX4" fmla="*/ 30791 w 61743"/>
                  <a:gd name="connsiteY4" fmla="*/ 60861 h 60860"/>
                  <a:gd name="connsiteX5" fmla="*/ 61744 w 61743"/>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43" h="60860">
                    <a:moveTo>
                      <a:pt x="30952" y="30272"/>
                    </a:moveTo>
                    <a:lnTo>
                      <a:pt x="61744" y="30272"/>
                    </a:lnTo>
                    <a:cubicBezTo>
                      <a:pt x="61744" y="13472"/>
                      <a:pt x="48041" y="0"/>
                      <a:pt x="30791" y="0"/>
                    </a:cubicBezTo>
                    <a:cubicBezTo>
                      <a:pt x="13542" y="0"/>
                      <a:pt x="0" y="13472"/>
                      <a:pt x="0" y="30272"/>
                    </a:cubicBezTo>
                    <a:cubicBezTo>
                      <a:pt x="0" y="47072"/>
                      <a:pt x="13703" y="60861"/>
                      <a:pt x="30791" y="60861"/>
                    </a:cubicBezTo>
                    <a:cubicBezTo>
                      <a:pt x="47880" y="60861"/>
                      <a:pt x="61744" y="47230"/>
                      <a:pt x="61744"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0" name="Freeform: Shape 199">
                <a:extLst>
                  <a:ext uri="{FF2B5EF4-FFF2-40B4-BE49-F238E27FC236}">
                    <a16:creationId xmlns:a16="http://schemas.microsoft.com/office/drawing/2014/main" id="{C56ADD26-4B59-AC98-7C85-DDEBC5AD20D5}"/>
                  </a:ext>
                </a:extLst>
              </p:cNvPr>
              <p:cNvSpPr/>
              <p:nvPr/>
            </p:nvSpPr>
            <p:spPr>
              <a:xfrm>
                <a:off x="9838704" y="4547132"/>
                <a:ext cx="62066" cy="60860"/>
              </a:xfrm>
              <a:custGeom>
                <a:avLst/>
                <a:gdLst>
                  <a:gd name="connsiteX0" fmla="*/ 31114 w 62066"/>
                  <a:gd name="connsiteY0" fmla="*/ 30272 h 60860"/>
                  <a:gd name="connsiteX1" fmla="*/ 62066 w 62066"/>
                  <a:gd name="connsiteY1" fmla="*/ 30272 h 60860"/>
                  <a:gd name="connsiteX2" fmla="*/ 30953 w 62066"/>
                  <a:gd name="connsiteY2" fmla="*/ 0 h 60860"/>
                  <a:gd name="connsiteX3" fmla="*/ 0 w 62066"/>
                  <a:gd name="connsiteY3" fmla="*/ 30272 h 60860"/>
                  <a:gd name="connsiteX4" fmla="*/ 30953 w 62066"/>
                  <a:gd name="connsiteY4" fmla="*/ 60861 h 60860"/>
                  <a:gd name="connsiteX5" fmla="*/ 62066 w 62066"/>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3" y="0"/>
                    </a:cubicBezTo>
                    <a:cubicBezTo>
                      <a:pt x="13703" y="0"/>
                      <a:pt x="0" y="13472"/>
                      <a:pt x="0" y="30272"/>
                    </a:cubicBezTo>
                    <a:cubicBezTo>
                      <a:pt x="0" y="47072"/>
                      <a:pt x="13864" y="60861"/>
                      <a:pt x="30953"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1" name="Freeform: Shape 200">
                <a:extLst>
                  <a:ext uri="{FF2B5EF4-FFF2-40B4-BE49-F238E27FC236}">
                    <a16:creationId xmlns:a16="http://schemas.microsoft.com/office/drawing/2014/main" id="{3A9F2E88-EAF3-6D3F-4D21-966FE8E9241D}"/>
                  </a:ext>
                </a:extLst>
              </p:cNvPr>
              <p:cNvSpPr/>
              <p:nvPr/>
            </p:nvSpPr>
            <p:spPr>
              <a:xfrm>
                <a:off x="9923824"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2" name="Freeform: Shape 201">
                <a:extLst>
                  <a:ext uri="{FF2B5EF4-FFF2-40B4-BE49-F238E27FC236}">
                    <a16:creationId xmlns:a16="http://schemas.microsoft.com/office/drawing/2014/main" id="{7B94BB6C-4971-C6C8-D098-F520E174B7FF}"/>
                  </a:ext>
                </a:extLst>
              </p:cNvPr>
              <p:cNvSpPr/>
              <p:nvPr/>
            </p:nvSpPr>
            <p:spPr>
              <a:xfrm>
                <a:off x="9931562"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3" name="Freeform: Shape 202">
                <a:extLst>
                  <a:ext uri="{FF2B5EF4-FFF2-40B4-BE49-F238E27FC236}">
                    <a16:creationId xmlns:a16="http://schemas.microsoft.com/office/drawing/2014/main" id="{DF6EEC9D-615C-C8B8-B7AD-F12B0E689262}"/>
                  </a:ext>
                </a:extLst>
              </p:cNvPr>
              <p:cNvSpPr/>
              <p:nvPr/>
            </p:nvSpPr>
            <p:spPr>
              <a:xfrm>
                <a:off x="10016682"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4" name="Freeform: Shape 203">
                <a:extLst>
                  <a:ext uri="{FF2B5EF4-FFF2-40B4-BE49-F238E27FC236}">
                    <a16:creationId xmlns:a16="http://schemas.microsoft.com/office/drawing/2014/main" id="{59B2D59D-AC87-ADFF-C7CF-3929FCFDBFE4}"/>
                  </a:ext>
                </a:extLst>
              </p:cNvPr>
              <p:cNvSpPr/>
              <p:nvPr/>
            </p:nvSpPr>
            <p:spPr>
              <a:xfrm>
                <a:off x="10086325" y="4547132"/>
                <a:ext cx="62065" cy="60860"/>
              </a:xfrm>
              <a:custGeom>
                <a:avLst/>
                <a:gdLst>
                  <a:gd name="connsiteX0" fmla="*/ 31114 w 62065"/>
                  <a:gd name="connsiteY0" fmla="*/ 30272 h 60860"/>
                  <a:gd name="connsiteX1" fmla="*/ 62066 w 62065"/>
                  <a:gd name="connsiteY1" fmla="*/ 30272 h 60860"/>
                  <a:gd name="connsiteX2" fmla="*/ 30952 w 62065"/>
                  <a:gd name="connsiteY2" fmla="*/ 0 h 60860"/>
                  <a:gd name="connsiteX3" fmla="*/ 0 w 62065"/>
                  <a:gd name="connsiteY3" fmla="*/ 30272 h 60860"/>
                  <a:gd name="connsiteX4" fmla="*/ 30952 w 62065"/>
                  <a:gd name="connsiteY4" fmla="*/ 60861 h 60860"/>
                  <a:gd name="connsiteX5" fmla="*/ 62066 w 6206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5" h="60860">
                    <a:moveTo>
                      <a:pt x="31114" y="30272"/>
                    </a:moveTo>
                    <a:lnTo>
                      <a:pt x="62066" y="30272"/>
                    </a:lnTo>
                    <a:cubicBezTo>
                      <a:pt x="62066" y="13472"/>
                      <a:pt x="48202" y="0"/>
                      <a:pt x="30952" y="0"/>
                    </a:cubicBezTo>
                    <a:cubicBezTo>
                      <a:pt x="13703" y="0"/>
                      <a:pt x="0" y="13472"/>
                      <a:pt x="0" y="30272"/>
                    </a:cubicBezTo>
                    <a:cubicBezTo>
                      <a:pt x="0" y="47072"/>
                      <a:pt x="13864" y="60861"/>
                      <a:pt x="30952" y="60861"/>
                    </a:cubicBezTo>
                    <a:cubicBezTo>
                      <a:pt x="48041" y="60861"/>
                      <a:pt x="62066" y="47230"/>
                      <a:pt x="62066"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5" name="Freeform: Shape 204">
                <a:extLst>
                  <a:ext uri="{FF2B5EF4-FFF2-40B4-BE49-F238E27FC236}">
                    <a16:creationId xmlns:a16="http://schemas.microsoft.com/office/drawing/2014/main" id="{95C5BF0C-4003-14BF-4C13-6BDB17E0FDA5}"/>
                  </a:ext>
                </a:extLst>
              </p:cNvPr>
              <p:cNvSpPr/>
              <p:nvPr/>
            </p:nvSpPr>
            <p:spPr>
              <a:xfrm>
                <a:off x="10117277" y="4547132"/>
                <a:ext cx="61905" cy="60860"/>
              </a:xfrm>
              <a:custGeom>
                <a:avLst/>
                <a:gdLst>
                  <a:gd name="connsiteX0" fmla="*/ 31114 w 61905"/>
                  <a:gd name="connsiteY0" fmla="*/ 30272 h 60860"/>
                  <a:gd name="connsiteX1" fmla="*/ 61905 w 61905"/>
                  <a:gd name="connsiteY1" fmla="*/ 30272 h 60860"/>
                  <a:gd name="connsiteX2" fmla="*/ 31114 w 61905"/>
                  <a:gd name="connsiteY2" fmla="*/ 0 h 60860"/>
                  <a:gd name="connsiteX3" fmla="*/ 0 w 61905"/>
                  <a:gd name="connsiteY3" fmla="*/ 30272 h 60860"/>
                  <a:gd name="connsiteX4" fmla="*/ 31114 w 61905"/>
                  <a:gd name="connsiteY4" fmla="*/ 60861 h 60860"/>
                  <a:gd name="connsiteX5" fmla="*/ 61905 w 61905"/>
                  <a:gd name="connsiteY5" fmla="*/ 30272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0860">
                    <a:moveTo>
                      <a:pt x="31114" y="30272"/>
                    </a:moveTo>
                    <a:lnTo>
                      <a:pt x="61905" y="30272"/>
                    </a:lnTo>
                    <a:cubicBezTo>
                      <a:pt x="61905" y="13472"/>
                      <a:pt x="48202" y="0"/>
                      <a:pt x="31114" y="0"/>
                    </a:cubicBezTo>
                    <a:cubicBezTo>
                      <a:pt x="14025" y="0"/>
                      <a:pt x="0" y="13472"/>
                      <a:pt x="0" y="30272"/>
                    </a:cubicBezTo>
                    <a:cubicBezTo>
                      <a:pt x="0" y="47072"/>
                      <a:pt x="13864" y="60861"/>
                      <a:pt x="31114" y="60861"/>
                    </a:cubicBezTo>
                    <a:cubicBezTo>
                      <a:pt x="48363" y="60861"/>
                      <a:pt x="61905" y="47230"/>
                      <a:pt x="61905" y="30272"/>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6" name="Freeform: Shape 205">
                <a:extLst>
                  <a:ext uri="{FF2B5EF4-FFF2-40B4-BE49-F238E27FC236}">
                    <a16:creationId xmlns:a16="http://schemas.microsoft.com/office/drawing/2014/main" id="{B95019C5-7B16-CB55-3393-213A76F8A7BA}"/>
                  </a:ext>
                </a:extLst>
              </p:cNvPr>
              <p:cNvSpPr/>
              <p:nvPr/>
            </p:nvSpPr>
            <p:spPr>
              <a:xfrm>
                <a:off x="10302992" y="4600227"/>
                <a:ext cx="61905" cy="61019"/>
              </a:xfrm>
              <a:custGeom>
                <a:avLst/>
                <a:gdLst>
                  <a:gd name="connsiteX0" fmla="*/ 31114 w 61905"/>
                  <a:gd name="connsiteY0" fmla="*/ 30430 h 61019"/>
                  <a:gd name="connsiteX1" fmla="*/ 61906 w 61905"/>
                  <a:gd name="connsiteY1" fmla="*/ 30430 h 61019"/>
                  <a:gd name="connsiteX2" fmla="*/ 31114 w 61905"/>
                  <a:gd name="connsiteY2" fmla="*/ 0 h 61019"/>
                  <a:gd name="connsiteX3" fmla="*/ 0 w 61905"/>
                  <a:gd name="connsiteY3" fmla="*/ 30589 h 61019"/>
                  <a:gd name="connsiteX4" fmla="*/ 31114 w 61905"/>
                  <a:gd name="connsiteY4" fmla="*/ 61019 h 61019"/>
                  <a:gd name="connsiteX5" fmla="*/ 61906 w 61905"/>
                  <a:gd name="connsiteY5" fmla="*/ 30589 h 6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905" h="61019">
                    <a:moveTo>
                      <a:pt x="31114" y="30430"/>
                    </a:moveTo>
                    <a:lnTo>
                      <a:pt x="61906" y="30430"/>
                    </a:lnTo>
                    <a:cubicBezTo>
                      <a:pt x="61906" y="13630"/>
                      <a:pt x="48202" y="0"/>
                      <a:pt x="31114" y="0"/>
                    </a:cubicBezTo>
                    <a:cubicBezTo>
                      <a:pt x="14026" y="0"/>
                      <a:pt x="0" y="13630"/>
                      <a:pt x="0" y="30589"/>
                    </a:cubicBezTo>
                    <a:cubicBezTo>
                      <a:pt x="0" y="47547"/>
                      <a:pt x="13864" y="61019"/>
                      <a:pt x="31114" y="61019"/>
                    </a:cubicBezTo>
                    <a:cubicBezTo>
                      <a:pt x="48363" y="61019"/>
                      <a:pt x="61906" y="47389"/>
                      <a:pt x="61906" y="30589"/>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7" name="Freeform: Shape 206">
                <a:extLst>
                  <a:ext uri="{FF2B5EF4-FFF2-40B4-BE49-F238E27FC236}">
                    <a16:creationId xmlns:a16="http://schemas.microsoft.com/office/drawing/2014/main" id="{62BE1E33-9331-6F3A-7727-1318EEA611CF}"/>
                  </a:ext>
                </a:extLst>
              </p:cNvPr>
              <p:cNvSpPr/>
              <p:nvPr/>
            </p:nvSpPr>
            <p:spPr>
              <a:xfrm>
                <a:off x="10380374" y="4676461"/>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430 h 60860"/>
                  <a:gd name="connsiteX4" fmla="*/ 30952 w 62066"/>
                  <a:gd name="connsiteY4" fmla="*/ 60861 h 60860"/>
                  <a:gd name="connsiteX5" fmla="*/ 62066 w 62066"/>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430"/>
                    </a:cubicBezTo>
                    <a:cubicBezTo>
                      <a:pt x="0" y="47389"/>
                      <a:pt x="13864" y="60861"/>
                      <a:pt x="30952" y="60861"/>
                    </a:cubicBezTo>
                    <a:cubicBezTo>
                      <a:pt x="48041" y="60861"/>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208" name="Freeform: Shape 207">
                <a:extLst>
                  <a:ext uri="{FF2B5EF4-FFF2-40B4-BE49-F238E27FC236}">
                    <a16:creationId xmlns:a16="http://schemas.microsoft.com/office/drawing/2014/main" id="{3AA61DBE-41D7-62E1-B5C5-5ED6470C9FC9}"/>
                  </a:ext>
                </a:extLst>
              </p:cNvPr>
              <p:cNvSpPr/>
              <p:nvPr/>
            </p:nvSpPr>
            <p:spPr>
              <a:xfrm>
                <a:off x="10426803" y="4676461"/>
                <a:ext cx="62066" cy="60860"/>
              </a:xfrm>
              <a:custGeom>
                <a:avLst/>
                <a:gdLst>
                  <a:gd name="connsiteX0" fmla="*/ 31114 w 62066"/>
                  <a:gd name="connsiteY0" fmla="*/ 30272 h 60860"/>
                  <a:gd name="connsiteX1" fmla="*/ 62066 w 62066"/>
                  <a:gd name="connsiteY1" fmla="*/ 30272 h 60860"/>
                  <a:gd name="connsiteX2" fmla="*/ 30952 w 62066"/>
                  <a:gd name="connsiteY2" fmla="*/ 0 h 60860"/>
                  <a:gd name="connsiteX3" fmla="*/ 0 w 62066"/>
                  <a:gd name="connsiteY3" fmla="*/ 30430 h 60860"/>
                  <a:gd name="connsiteX4" fmla="*/ 30952 w 62066"/>
                  <a:gd name="connsiteY4" fmla="*/ 60861 h 60860"/>
                  <a:gd name="connsiteX5" fmla="*/ 62066 w 62066"/>
                  <a:gd name="connsiteY5" fmla="*/ 30430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66" h="60860">
                    <a:moveTo>
                      <a:pt x="31114" y="30272"/>
                    </a:moveTo>
                    <a:lnTo>
                      <a:pt x="62066" y="30272"/>
                    </a:lnTo>
                    <a:cubicBezTo>
                      <a:pt x="62066" y="13472"/>
                      <a:pt x="48202" y="0"/>
                      <a:pt x="30952" y="0"/>
                    </a:cubicBezTo>
                    <a:cubicBezTo>
                      <a:pt x="13703" y="0"/>
                      <a:pt x="0" y="13472"/>
                      <a:pt x="0" y="30430"/>
                    </a:cubicBezTo>
                    <a:cubicBezTo>
                      <a:pt x="0" y="47389"/>
                      <a:pt x="13864" y="60861"/>
                      <a:pt x="30952" y="60861"/>
                    </a:cubicBezTo>
                    <a:cubicBezTo>
                      <a:pt x="48041" y="60861"/>
                      <a:pt x="62066" y="47230"/>
                      <a:pt x="62066" y="30430"/>
                    </a:cubicBezTo>
                  </a:path>
                </a:pathLst>
              </a:custGeom>
              <a:grpFill/>
              <a:ln w="161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grpSp>
      </p:grpSp>
      <p:grpSp>
        <p:nvGrpSpPr>
          <p:cNvPr id="209" name="Group 208">
            <a:extLst>
              <a:ext uri="{FF2B5EF4-FFF2-40B4-BE49-F238E27FC236}">
                <a16:creationId xmlns:a16="http://schemas.microsoft.com/office/drawing/2014/main" id="{F19B3040-FB67-F54A-1C15-C03AE0C8502F}"/>
              </a:ext>
            </a:extLst>
          </p:cNvPr>
          <p:cNvGrpSpPr/>
          <p:nvPr/>
        </p:nvGrpSpPr>
        <p:grpSpPr>
          <a:xfrm>
            <a:off x="2986405" y="2012262"/>
            <a:ext cx="483003" cy="3078450"/>
            <a:chOff x="1951745" y="1388265"/>
            <a:chExt cx="562176" cy="3583063"/>
          </a:xfrm>
        </p:grpSpPr>
        <p:grpSp>
          <p:nvGrpSpPr>
            <p:cNvPr id="210" name="Group 209">
              <a:extLst>
                <a:ext uri="{FF2B5EF4-FFF2-40B4-BE49-F238E27FC236}">
                  <a16:creationId xmlns:a16="http://schemas.microsoft.com/office/drawing/2014/main" id="{A42728E6-A4E2-1942-D942-53F4AD1418C1}"/>
                </a:ext>
              </a:extLst>
            </p:cNvPr>
            <p:cNvGrpSpPr/>
            <p:nvPr/>
          </p:nvGrpSpPr>
          <p:grpSpPr>
            <a:xfrm>
              <a:off x="2219324" y="3082284"/>
              <a:ext cx="294597" cy="1889044"/>
              <a:chOff x="2219324" y="3082284"/>
              <a:chExt cx="294597" cy="1889044"/>
            </a:xfrm>
          </p:grpSpPr>
          <p:sp>
            <p:nvSpPr>
              <p:cNvPr id="218" name="TextBox 217">
                <a:extLst>
                  <a:ext uri="{FF2B5EF4-FFF2-40B4-BE49-F238E27FC236}">
                    <a16:creationId xmlns:a16="http://schemas.microsoft.com/office/drawing/2014/main" id="{181BDD4E-1453-2C13-9E52-78BFCF9D514D}"/>
                  </a:ext>
                </a:extLst>
              </p:cNvPr>
              <p:cNvSpPr txBox="1"/>
              <p:nvPr/>
            </p:nvSpPr>
            <p:spPr>
              <a:xfrm>
                <a:off x="2219324" y="4774303"/>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sp>
            <p:nvSpPr>
              <p:cNvPr id="219" name="TextBox 218">
                <a:extLst>
                  <a:ext uri="{FF2B5EF4-FFF2-40B4-BE49-F238E27FC236}">
                    <a16:creationId xmlns:a16="http://schemas.microsoft.com/office/drawing/2014/main" id="{5EDEDCE9-BD48-BF4F-16BA-DBEDED3FB6E9}"/>
                  </a:ext>
                </a:extLst>
              </p:cNvPr>
              <p:cNvSpPr txBox="1"/>
              <p:nvPr/>
            </p:nvSpPr>
            <p:spPr>
              <a:xfrm>
                <a:off x="2219324" y="4437112"/>
                <a:ext cx="294597" cy="197024"/>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10</a:t>
                </a:r>
              </a:p>
            </p:txBody>
          </p:sp>
          <p:sp>
            <p:nvSpPr>
              <p:cNvPr id="220" name="TextBox 219">
                <a:extLst>
                  <a:ext uri="{FF2B5EF4-FFF2-40B4-BE49-F238E27FC236}">
                    <a16:creationId xmlns:a16="http://schemas.microsoft.com/office/drawing/2014/main" id="{3664E41F-C49A-22C9-4D35-53C8B0D74A2C}"/>
                  </a:ext>
                </a:extLst>
              </p:cNvPr>
              <p:cNvSpPr txBox="1"/>
              <p:nvPr/>
            </p:nvSpPr>
            <p:spPr>
              <a:xfrm>
                <a:off x="2219324" y="4096123"/>
                <a:ext cx="294597" cy="197024"/>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20</a:t>
                </a:r>
              </a:p>
            </p:txBody>
          </p:sp>
          <p:sp>
            <p:nvSpPr>
              <p:cNvPr id="221" name="TextBox 220">
                <a:extLst>
                  <a:ext uri="{FF2B5EF4-FFF2-40B4-BE49-F238E27FC236}">
                    <a16:creationId xmlns:a16="http://schemas.microsoft.com/office/drawing/2014/main" id="{6403BDC9-13A7-3EEC-630C-381E466DC913}"/>
                  </a:ext>
                </a:extLst>
              </p:cNvPr>
              <p:cNvSpPr txBox="1"/>
              <p:nvPr/>
            </p:nvSpPr>
            <p:spPr>
              <a:xfrm>
                <a:off x="2219324" y="3758931"/>
                <a:ext cx="294597" cy="197024"/>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30</a:t>
                </a:r>
              </a:p>
            </p:txBody>
          </p:sp>
          <p:sp>
            <p:nvSpPr>
              <p:cNvPr id="222" name="TextBox 221">
                <a:extLst>
                  <a:ext uri="{FF2B5EF4-FFF2-40B4-BE49-F238E27FC236}">
                    <a16:creationId xmlns:a16="http://schemas.microsoft.com/office/drawing/2014/main" id="{018C6E0F-2419-14E9-EFC9-3C84A7F8F728}"/>
                  </a:ext>
                </a:extLst>
              </p:cNvPr>
              <p:cNvSpPr txBox="1"/>
              <p:nvPr/>
            </p:nvSpPr>
            <p:spPr>
              <a:xfrm>
                <a:off x="2219324" y="3419476"/>
                <a:ext cx="294597" cy="197024"/>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40</a:t>
                </a:r>
              </a:p>
            </p:txBody>
          </p:sp>
          <p:sp>
            <p:nvSpPr>
              <p:cNvPr id="223" name="TextBox 222">
                <a:extLst>
                  <a:ext uri="{FF2B5EF4-FFF2-40B4-BE49-F238E27FC236}">
                    <a16:creationId xmlns:a16="http://schemas.microsoft.com/office/drawing/2014/main" id="{DE5BA920-5584-84B9-8DD8-70168E6DB227}"/>
                  </a:ext>
                </a:extLst>
              </p:cNvPr>
              <p:cNvSpPr txBox="1"/>
              <p:nvPr/>
            </p:nvSpPr>
            <p:spPr>
              <a:xfrm>
                <a:off x="2219324" y="3082284"/>
                <a:ext cx="294597" cy="197024"/>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50</a:t>
                </a:r>
              </a:p>
            </p:txBody>
          </p:sp>
        </p:grpSp>
        <p:grpSp>
          <p:nvGrpSpPr>
            <p:cNvPr id="211" name="Group 210">
              <a:extLst>
                <a:ext uri="{FF2B5EF4-FFF2-40B4-BE49-F238E27FC236}">
                  <a16:creationId xmlns:a16="http://schemas.microsoft.com/office/drawing/2014/main" id="{39FD19AE-2082-F94D-90E9-FFE873293C83}"/>
                </a:ext>
              </a:extLst>
            </p:cNvPr>
            <p:cNvGrpSpPr/>
            <p:nvPr/>
          </p:nvGrpSpPr>
          <p:grpSpPr>
            <a:xfrm>
              <a:off x="2219324" y="1388265"/>
              <a:ext cx="294597" cy="1551853"/>
              <a:chOff x="2219324" y="3419475"/>
              <a:chExt cx="294597" cy="1551853"/>
            </a:xfrm>
          </p:grpSpPr>
          <p:sp>
            <p:nvSpPr>
              <p:cNvPr id="213" name="TextBox 212">
                <a:extLst>
                  <a:ext uri="{FF2B5EF4-FFF2-40B4-BE49-F238E27FC236}">
                    <a16:creationId xmlns:a16="http://schemas.microsoft.com/office/drawing/2014/main" id="{08A79524-33D2-20FD-2E7F-9B1868E9497E}"/>
                  </a:ext>
                </a:extLst>
              </p:cNvPr>
              <p:cNvSpPr txBox="1"/>
              <p:nvPr/>
            </p:nvSpPr>
            <p:spPr>
              <a:xfrm>
                <a:off x="2219324" y="4774303"/>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60</a:t>
                </a:r>
              </a:p>
            </p:txBody>
          </p:sp>
          <p:sp>
            <p:nvSpPr>
              <p:cNvPr id="214" name="TextBox 213">
                <a:extLst>
                  <a:ext uri="{FF2B5EF4-FFF2-40B4-BE49-F238E27FC236}">
                    <a16:creationId xmlns:a16="http://schemas.microsoft.com/office/drawing/2014/main" id="{23630EA2-511F-3D80-8F06-5081FE9FD8AF}"/>
                  </a:ext>
                </a:extLst>
              </p:cNvPr>
              <p:cNvSpPr txBox="1"/>
              <p:nvPr/>
            </p:nvSpPr>
            <p:spPr>
              <a:xfrm>
                <a:off x="2219324" y="4437112"/>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70</a:t>
                </a:r>
              </a:p>
            </p:txBody>
          </p:sp>
          <p:sp>
            <p:nvSpPr>
              <p:cNvPr id="215" name="TextBox 214">
                <a:extLst>
                  <a:ext uri="{FF2B5EF4-FFF2-40B4-BE49-F238E27FC236}">
                    <a16:creationId xmlns:a16="http://schemas.microsoft.com/office/drawing/2014/main" id="{38A91801-6A90-6A53-5396-13CA8F32C55E}"/>
                  </a:ext>
                </a:extLst>
              </p:cNvPr>
              <p:cNvSpPr txBox="1"/>
              <p:nvPr/>
            </p:nvSpPr>
            <p:spPr>
              <a:xfrm>
                <a:off x="2219324" y="4096122"/>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80</a:t>
                </a:r>
              </a:p>
            </p:txBody>
          </p:sp>
          <p:sp>
            <p:nvSpPr>
              <p:cNvPr id="216" name="TextBox 215">
                <a:extLst>
                  <a:ext uri="{FF2B5EF4-FFF2-40B4-BE49-F238E27FC236}">
                    <a16:creationId xmlns:a16="http://schemas.microsoft.com/office/drawing/2014/main" id="{3AD142AD-7466-6A6A-9C21-F4C0C193CE79}"/>
                  </a:ext>
                </a:extLst>
              </p:cNvPr>
              <p:cNvSpPr txBox="1"/>
              <p:nvPr/>
            </p:nvSpPr>
            <p:spPr>
              <a:xfrm>
                <a:off x="2219324" y="3758931"/>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90</a:t>
                </a:r>
              </a:p>
            </p:txBody>
          </p:sp>
          <p:sp>
            <p:nvSpPr>
              <p:cNvPr id="217" name="TextBox 216">
                <a:extLst>
                  <a:ext uri="{FF2B5EF4-FFF2-40B4-BE49-F238E27FC236}">
                    <a16:creationId xmlns:a16="http://schemas.microsoft.com/office/drawing/2014/main" id="{D05BA3B7-4919-32E9-9CAD-66EC86271830}"/>
                  </a:ext>
                </a:extLst>
              </p:cNvPr>
              <p:cNvSpPr txBox="1"/>
              <p:nvPr/>
            </p:nvSpPr>
            <p:spPr>
              <a:xfrm>
                <a:off x="2219324" y="3419475"/>
                <a:ext cx="294597" cy="197025"/>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100</a:t>
                </a:r>
              </a:p>
            </p:txBody>
          </p:sp>
        </p:grpSp>
        <p:sp>
          <p:nvSpPr>
            <p:cNvPr id="212" name="TextBox 211">
              <a:extLst>
                <a:ext uri="{FF2B5EF4-FFF2-40B4-BE49-F238E27FC236}">
                  <a16:creationId xmlns:a16="http://schemas.microsoft.com/office/drawing/2014/main" id="{A42096FE-625D-E6C6-B571-832FC197553E}"/>
                </a:ext>
              </a:extLst>
            </p:cNvPr>
            <p:cNvSpPr txBox="1"/>
            <p:nvPr/>
          </p:nvSpPr>
          <p:spPr>
            <a:xfrm rot="16200000">
              <a:off x="823912" y="3072230"/>
              <a:ext cx="2452689"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Probability of OS (%)</a:t>
              </a:r>
            </a:p>
          </p:txBody>
        </p:sp>
      </p:grpSp>
      <p:grpSp>
        <p:nvGrpSpPr>
          <p:cNvPr id="224" name="Group 223">
            <a:extLst>
              <a:ext uri="{FF2B5EF4-FFF2-40B4-BE49-F238E27FC236}">
                <a16:creationId xmlns:a16="http://schemas.microsoft.com/office/drawing/2014/main" id="{B794C1F6-EB96-B107-A7E1-AF59BF9E64A4}"/>
              </a:ext>
            </a:extLst>
          </p:cNvPr>
          <p:cNvGrpSpPr/>
          <p:nvPr/>
        </p:nvGrpSpPr>
        <p:grpSpPr>
          <a:xfrm>
            <a:off x="1988397" y="5618611"/>
            <a:ext cx="8611433" cy="179788"/>
            <a:chOff x="790145" y="5043057"/>
            <a:chExt cx="10023002" cy="209258"/>
          </a:xfrm>
        </p:grpSpPr>
        <p:grpSp>
          <p:nvGrpSpPr>
            <p:cNvPr id="225" name="Group 224">
              <a:extLst>
                <a:ext uri="{FF2B5EF4-FFF2-40B4-BE49-F238E27FC236}">
                  <a16:creationId xmlns:a16="http://schemas.microsoft.com/office/drawing/2014/main" id="{CC84C8D7-4911-B812-93A6-29BAAEBD0D26}"/>
                </a:ext>
              </a:extLst>
            </p:cNvPr>
            <p:cNvGrpSpPr/>
            <p:nvPr/>
          </p:nvGrpSpPr>
          <p:grpSpPr>
            <a:xfrm>
              <a:off x="790145" y="5043057"/>
              <a:ext cx="3219031" cy="209257"/>
              <a:chOff x="790145" y="5043057"/>
              <a:chExt cx="3219031" cy="209257"/>
            </a:xfrm>
          </p:grpSpPr>
          <p:sp>
            <p:nvSpPr>
              <p:cNvPr id="251" name="TextBox 250">
                <a:extLst>
                  <a:ext uri="{FF2B5EF4-FFF2-40B4-BE49-F238E27FC236}">
                    <a16:creationId xmlns:a16="http://schemas.microsoft.com/office/drawing/2014/main" id="{5B4F06C7-F4E4-6AAB-0134-B59D70D6CCCB}"/>
                  </a:ext>
                </a:extLst>
              </p:cNvPr>
              <p:cNvSpPr txBox="1"/>
              <p:nvPr/>
            </p:nvSpPr>
            <p:spPr>
              <a:xfrm>
                <a:off x="790145" y="5043057"/>
                <a:ext cx="1799227" cy="19702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9D0865"/>
                    </a:solidFill>
                    <a:effectLst/>
                    <a:uLnTx/>
                    <a:uFillTx/>
                    <a:latin typeface="Aptos" panose="020B0004020202020204" pitchFamily="34" charset="0"/>
                  </a:rPr>
                  <a:t>Durvalumab + GemCis</a:t>
                </a:r>
              </a:p>
            </p:txBody>
          </p:sp>
          <p:sp>
            <p:nvSpPr>
              <p:cNvPr id="252" name="TextBox 251">
                <a:extLst>
                  <a:ext uri="{FF2B5EF4-FFF2-40B4-BE49-F238E27FC236}">
                    <a16:creationId xmlns:a16="http://schemas.microsoft.com/office/drawing/2014/main" id="{3FD86911-2C38-68D6-6837-E0BA883D4397}"/>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310</a:t>
                </a:r>
              </a:p>
            </p:txBody>
          </p:sp>
          <p:sp>
            <p:nvSpPr>
              <p:cNvPr id="253" name="TextBox 252">
                <a:extLst>
                  <a:ext uri="{FF2B5EF4-FFF2-40B4-BE49-F238E27FC236}">
                    <a16:creationId xmlns:a16="http://schemas.microsoft.com/office/drawing/2014/main" id="{DCBB7A3C-043E-1323-0283-9866D8C0ACB1}"/>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269</a:t>
                </a:r>
              </a:p>
            </p:txBody>
          </p:sp>
          <p:sp>
            <p:nvSpPr>
              <p:cNvPr id="254" name="TextBox 253">
                <a:extLst>
                  <a:ext uri="{FF2B5EF4-FFF2-40B4-BE49-F238E27FC236}">
                    <a16:creationId xmlns:a16="http://schemas.microsoft.com/office/drawing/2014/main" id="{47717C91-134E-83D5-5031-DEFDB97D321F}"/>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228</a:t>
                </a:r>
              </a:p>
            </p:txBody>
          </p:sp>
          <p:sp>
            <p:nvSpPr>
              <p:cNvPr id="255" name="TextBox 254">
                <a:extLst>
                  <a:ext uri="{FF2B5EF4-FFF2-40B4-BE49-F238E27FC236}">
                    <a16:creationId xmlns:a16="http://schemas.microsoft.com/office/drawing/2014/main" id="{7E838D35-0F57-F085-908A-828A34CD688E}"/>
                  </a:ext>
                </a:extLst>
              </p:cNvPr>
              <p:cNvSpPr txBox="1"/>
              <p:nvPr/>
            </p:nvSpPr>
            <p:spPr>
              <a:xfrm>
                <a:off x="2688765"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341</a:t>
                </a:r>
              </a:p>
            </p:txBody>
          </p:sp>
        </p:grpSp>
        <p:grpSp>
          <p:nvGrpSpPr>
            <p:cNvPr id="226" name="Group 225">
              <a:extLst>
                <a:ext uri="{FF2B5EF4-FFF2-40B4-BE49-F238E27FC236}">
                  <a16:creationId xmlns:a16="http://schemas.microsoft.com/office/drawing/2014/main" id="{E47BFDCE-E65A-8575-CB68-84F9B6C4D936}"/>
                </a:ext>
              </a:extLst>
            </p:cNvPr>
            <p:cNvGrpSpPr/>
            <p:nvPr/>
          </p:nvGrpSpPr>
          <p:grpSpPr>
            <a:xfrm>
              <a:off x="4049043" y="5055290"/>
              <a:ext cx="1323128" cy="197025"/>
              <a:chOff x="2686048" y="5055290"/>
              <a:chExt cx="1323128" cy="197025"/>
            </a:xfrm>
          </p:grpSpPr>
          <p:sp>
            <p:nvSpPr>
              <p:cNvPr id="247" name="TextBox 246">
                <a:extLst>
                  <a:ext uri="{FF2B5EF4-FFF2-40B4-BE49-F238E27FC236}">
                    <a16:creationId xmlns:a16="http://schemas.microsoft.com/office/drawing/2014/main" id="{F3DD8C5D-8FBD-2952-0AA5-7868C055F6EC}"/>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185</a:t>
                </a:r>
              </a:p>
            </p:txBody>
          </p:sp>
          <p:sp>
            <p:nvSpPr>
              <p:cNvPr id="248" name="TextBox 247">
                <a:extLst>
                  <a:ext uri="{FF2B5EF4-FFF2-40B4-BE49-F238E27FC236}">
                    <a16:creationId xmlns:a16="http://schemas.microsoft.com/office/drawing/2014/main" id="{71BEAE14-3554-4D19-EF95-ADF532D43EAD}"/>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142</a:t>
                </a:r>
              </a:p>
            </p:txBody>
          </p:sp>
          <p:sp>
            <p:nvSpPr>
              <p:cNvPr id="249" name="TextBox 248">
                <a:extLst>
                  <a:ext uri="{FF2B5EF4-FFF2-40B4-BE49-F238E27FC236}">
                    <a16:creationId xmlns:a16="http://schemas.microsoft.com/office/drawing/2014/main" id="{2E0B191D-4CD6-D315-FE17-99BBAA6333AF}"/>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120</a:t>
                </a:r>
              </a:p>
            </p:txBody>
          </p:sp>
          <p:sp>
            <p:nvSpPr>
              <p:cNvPr id="250" name="TextBox 249">
                <a:extLst>
                  <a:ext uri="{FF2B5EF4-FFF2-40B4-BE49-F238E27FC236}">
                    <a16:creationId xmlns:a16="http://schemas.microsoft.com/office/drawing/2014/main" id="{7094697F-9CE5-0AFD-39C7-4F938C9790CE}"/>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94</a:t>
                </a:r>
              </a:p>
            </p:txBody>
          </p:sp>
        </p:grpSp>
        <p:grpSp>
          <p:nvGrpSpPr>
            <p:cNvPr id="227" name="Group 226">
              <a:extLst>
                <a:ext uri="{FF2B5EF4-FFF2-40B4-BE49-F238E27FC236}">
                  <a16:creationId xmlns:a16="http://schemas.microsoft.com/office/drawing/2014/main" id="{C4F1418A-49BC-0AA8-489F-0546B690F512}"/>
                </a:ext>
              </a:extLst>
            </p:cNvPr>
            <p:cNvGrpSpPr/>
            <p:nvPr/>
          </p:nvGrpSpPr>
          <p:grpSpPr>
            <a:xfrm>
              <a:off x="5400179" y="5055290"/>
              <a:ext cx="1323128" cy="197025"/>
              <a:chOff x="2686048" y="5055290"/>
              <a:chExt cx="1323128" cy="197025"/>
            </a:xfrm>
          </p:grpSpPr>
          <p:sp>
            <p:nvSpPr>
              <p:cNvPr id="243" name="TextBox 242">
                <a:extLst>
                  <a:ext uri="{FF2B5EF4-FFF2-40B4-BE49-F238E27FC236}">
                    <a16:creationId xmlns:a16="http://schemas.microsoft.com/office/drawing/2014/main" id="{19619C1E-A21B-2514-4C52-148E0F4B0C75}"/>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77</a:t>
                </a:r>
              </a:p>
            </p:txBody>
          </p:sp>
          <p:sp>
            <p:nvSpPr>
              <p:cNvPr id="244" name="TextBox 243">
                <a:extLst>
                  <a:ext uri="{FF2B5EF4-FFF2-40B4-BE49-F238E27FC236}">
                    <a16:creationId xmlns:a16="http://schemas.microsoft.com/office/drawing/2014/main" id="{69FF9181-4088-B095-3216-5AF1B0FBD63A}"/>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69</a:t>
                </a:r>
              </a:p>
            </p:txBody>
          </p:sp>
          <p:sp>
            <p:nvSpPr>
              <p:cNvPr id="245" name="TextBox 244">
                <a:extLst>
                  <a:ext uri="{FF2B5EF4-FFF2-40B4-BE49-F238E27FC236}">
                    <a16:creationId xmlns:a16="http://schemas.microsoft.com/office/drawing/2014/main" id="{04700D27-6F05-14AB-A5D0-D2DAFAE83528}"/>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60</a:t>
                </a:r>
              </a:p>
            </p:txBody>
          </p:sp>
          <p:sp>
            <p:nvSpPr>
              <p:cNvPr id="246" name="TextBox 245">
                <a:extLst>
                  <a:ext uri="{FF2B5EF4-FFF2-40B4-BE49-F238E27FC236}">
                    <a16:creationId xmlns:a16="http://schemas.microsoft.com/office/drawing/2014/main" id="{0680834D-6897-0F40-42C3-24FBA78BE28B}"/>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52</a:t>
                </a:r>
              </a:p>
            </p:txBody>
          </p:sp>
        </p:grpSp>
        <p:grpSp>
          <p:nvGrpSpPr>
            <p:cNvPr id="228" name="Group 227">
              <a:extLst>
                <a:ext uri="{FF2B5EF4-FFF2-40B4-BE49-F238E27FC236}">
                  <a16:creationId xmlns:a16="http://schemas.microsoft.com/office/drawing/2014/main" id="{A1383C9D-696D-EA0D-BFAE-FFB8D579E41C}"/>
                </a:ext>
              </a:extLst>
            </p:cNvPr>
            <p:cNvGrpSpPr/>
            <p:nvPr/>
          </p:nvGrpSpPr>
          <p:grpSpPr>
            <a:xfrm>
              <a:off x="6763122" y="5055290"/>
              <a:ext cx="1323128" cy="197025"/>
              <a:chOff x="2686048" y="5055290"/>
              <a:chExt cx="1323128" cy="197025"/>
            </a:xfrm>
          </p:grpSpPr>
          <p:sp>
            <p:nvSpPr>
              <p:cNvPr id="239" name="TextBox 238">
                <a:extLst>
                  <a:ext uri="{FF2B5EF4-FFF2-40B4-BE49-F238E27FC236}">
                    <a16:creationId xmlns:a16="http://schemas.microsoft.com/office/drawing/2014/main" id="{4CE84D2C-7F2F-0B6E-D39E-C80E373B7B83}"/>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48</a:t>
                </a:r>
              </a:p>
            </p:txBody>
          </p:sp>
          <p:sp>
            <p:nvSpPr>
              <p:cNvPr id="240" name="TextBox 239">
                <a:extLst>
                  <a:ext uri="{FF2B5EF4-FFF2-40B4-BE49-F238E27FC236}">
                    <a16:creationId xmlns:a16="http://schemas.microsoft.com/office/drawing/2014/main" id="{1FA0494D-D7BD-C82A-3224-F09139372011}"/>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44</a:t>
                </a:r>
              </a:p>
            </p:txBody>
          </p:sp>
          <p:sp>
            <p:nvSpPr>
              <p:cNvPr id="241" name="TextBox 240">
                <a:extLst>
                  <a:ext uri="{FF2B5EF4-FFF2-40B4-BE49-F238E27FC236}">
                    <a16:creationId xmlns:a16="http://schemas.microsoft.com/office/drawing/2014/main" id="{4EBF48AF-31CE-0B09-7561-04023A106247}"/>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39</a:t>
                </a:r>
              </a:p>
            </p:txBody>
          </p:sp>
          <p:sp>
            <p:nvSpPr>
              <p:cNvPr id="242" name="TextBox 241">
                <a:extLst>
                  <a:ext uri="{FF2B5EF4-FFF2-40B4-BE49-F238E27FC236}">
                    <a16:creationId xmlns:a16="http://schemas.microsoft.com/office/drawing/2014/main" id="{0C7ACEBD-76C4-4A15-1DE3-D619DA3FB78C}"/>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38</a:t>
                </a:r>
              </a:p>
            </p:txBody>
          </p:sp>
        </p:grpSp>
        <p:grpSp>
          <p:nvGrpSpPr>
            <p:cNvPr id="229" name="Group 228">
              <a:extLst>
                <a:ext uri="{FF2B5EF4-FFF2-40B4-BE49-F238E27FC236}">
                  <a16:creationId xmlns:a16="http://schemas.microsoft.com/office/drawing/2014/main" id="{62305C86-1266-13A3-3CBA-AA6307040E48}"/>
                </a:ext>
              </a:extLst>
            </p:cNvPr>
            <p:cNvGrpSpPr/>
            <p:nvPr/>
          </p:nvGrpSpPr>
          <p:grpSpPr>
            <a:xfrm>
              <a:off x="8127076" y="5055290"/>
              <a:ext cx="1323128" cy="197025"/>
              <a:chOff x="2686048" y="5055290"/>
              <a:chExt cx="1323128" cy="197025"/>
            </a:xfrm>
          </p:grpSpPr>
          <p:sp>
            <p:nvSpPr>
              <p:cNvPr id="235" name="TextBox 234">
                <a:extLst>
                  <a:ext uri="{FF2B5EF4-FFF2-40B4-BE49-F238E27FC236}">
                    <a16:creationId xmlns:a16="http://schemas.microsoft.com/office/drawing/2014/main" id="{634E7F6F-D4F1-02CF-B3B0-5337EFD188E3}"/>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36</a:t>
                </a:r>
              </a:p>
            </p:txBody>
          </p:sp>
          <p:sp>
            <p:nvSpPr>
              <p:cNvPr id="236" name="TextBox 235">
                <a:extLst>
                  <a:ext uri="{FF2B5EF4-FFF2-40B4-BE49-F238E27FC236}">
                    <a16:creationId xmlns:a16="http://schemas.microsoft.com/office/drawing/2014/main" id="{F1197321-20D6-E954-1C1A-0F8AB22948C4}"/>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34</a:t>
                </a:r>
              </a:p>
            </p:txBody>
          </p:sp>
          <p:sp>
            <p:nvSpPr>
              <p:cNvPr id="237" name="TextBox 236">
                <a:extLst>
                  <a:ext uri="{FF2B5EF4-FFF2-40B4-BE49-F238E27FC236}">
                    <a16:creationId xmlns:a16="http://schemas.microsoft.com/office/drawing/2014/main" id="{7D29A744-64BB-FA2F-714D-D07E433B8C5E}"/>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26</a:t>
                </a:r>
              </a:p>
            </p:txBody>
          </p:sp>
          <p:sp>
            <p:nvSpPr>
              <p:cNvPr id="238" name="TextBox 237">
                <a:extLst>
                  <a:ext uri="{FF2B5EF4-FFF2-40B4-BE49-F238E27FC236}">
                    <a16:creationId xmlns:a16="http://schemas.microsoft.com/office/drawing/2014/main" id="{8D702360-CFA7-779C-AA87-FD5E49B1E0D5}"/>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20</a:t>
                </a:r>
              </a:p>
            </p:txBody>
          </p:sp>
        </p:grpSp>
        <p:grpSp>
          <p:nvGrpSpPr>
            <p:cNvPr id="230" name="Group 229">
              <a:extLst>
                <a:ext uri="{FF2B5EF4-FFF2-40B4-BE49-F238E27FC236}">
                  <a16:creationId xmlns:a16="http://schemas.microsoft.com/office/drawing/2014/main" id="{26E06090-7376-84DB-DB5E-5C1C3CF63B4E}"/>
                </a:ext>
              </a:extLst>
            </p:cNvPr>
            <p:cNvGrpSpPr/>
            <p:nvPr/>
          </p:nvGrpSpPr>
          <p:grpSpPr>
            <a:xfrm>
              <a:off x="9490019" y="5055290"/>
              <a:ext cx="1323128" cy="197025"/>
              <a:chOff x="2686048" y="5055290"/>
              <a:chExt cx="1323128" cy="197025"/>
            </a:xfrm>
          </p:grpSpPr>
          <p:sp>
            <p:nvSpPr>
              <p:cNvPr id="231" name="TextBox 230">
                <a:extLst>
                  <a:ext uri="{FF2B5EF4-FFF2-40B4-BE49-F238E27FC236}">
                    <a16:creationId xmlns:a16="http://schemas.microsoft.com/office/drawing/2014/main" id="{2B4DB893-6E81-FE08-B108-FA3C773B6505}"/>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14</a:t>
                </a:r>
              </a:p>
            </p:txBody>
          </p:sp>
          <p:sp>
            <p:nvSpPr>
              <p:cNvPr id="232" name="TextBox 231">
                <a:extLst>
                  <a:ext uri="{FF2B5EF4-FFF2-40B4-BE49-F238E27FC236}">
                    <a16:creationId xmlns:a16="http://schemas.microsoft.com/office/drawing/2014/main" id="{56728DC2-BC3A-6479-1F0B-54EE3BEEB14A}"/>
                  </a:ext>
                </a:extLst>
              </p:cNvPr>
              <p:cNvSpPr txBox="1"/>
              <p:nvPr/>
            </p:nvSpPr>
            <p:spPr>
              <a:xfrm>
                <a:off x="3028231"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8</a:t>
                </a:r>
              </a:p>
            </p:txBody>
          </p:sp>
          <p:sp>
            <p:nvSpPr>
              <p:cNvPr id="233" name="TextBox 232">
                <a:extLst>
                  <a:ext uri="{FF2B5EF4-FFF2-40B4-BE49-F238E27FC236}">
                    <a16:creationId xmlns:a16="http://schemas.microsoft.com/office/drawing/2014/main" id="{F53C7E44-27CC-229C-06A6-7E116FB3415E}"/>
                  </a:ext>
                </a:extLst>
              </p:cNvPr>
              <p:cNvSpPr txBox="1"/>
              <p:nvPr/>
            </p:nvSpPr>
            <p:spPr>
              <a:xfrm>
                <a:off x="3372396"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a:t>
                </a:r>
              </a:p>
            </p:txBody>
          </p:sp>
          <p:sp>
            <p:nvSpPr>
              <p:cNvPr id="234" name="TextBox 233">
                <a:extLst>
                  <a:ext uri="{FF2B5EF4-FFF2-40B4-BE49-F238E27FC236}">
                    <a16:creationId xmlns:a16="http://schemas.microsoft.com/office/drawing/2014/main" id="{31FC949B-AE32-9404-945B-E9DB426A02EB}"/>
                  </a:ext>
                </a:extLst>
              </p:cNvPr>
              <p:cNvSpPr txBox="1"/>
              <p:nvPr/>
            </p:nvSpPr>
            <p:spPr>
              <a:xfrm>
                <a:off x="3714579" y="5055290"/>
                <a:ext cx="294597" cy="19702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grpSp>
      </p:grpSp>
      <p:grpSp>
        <p:nvGrpSpPr>
          <p:cNvPr id="256" name="Group 255">
            <a:extLst>
              <a:ext uri="{FF2B5EF4-FFF2-40B4-BE49-F238E27FC236}">
                <a16:creationId xmlns:a16="http://schemas.microsoft.com/office/drawing/2014/main" id="{69580F0F-63F6-F559-C085-6060B1A24E5F}"/>
              </a:ext>
            </a:extLst>
          </p:cNvPr>
          <p:cNvGrpSpPr/>
          <p:nvPr/>
        </p:nvGrpSpPr>
        <p:grpSpPr>
          <a:xfrm>
            <a:off x="3617294" y="5162850"/>
            <a:ext cx="6982536" cy="472946"/>
            <a:chOff x="2686048" y="5055290"/>
            <a:chExt cx="8127099" cy="550470"/>
          </a:xfrm>
        </p:grpSpPr>
        <p:grpSp>
          <p:nvGrpSpPr>
            <p:cNvPr id="257" name="Group 256">
              <a:extLst>
                <a:ext uri="{FF2B5EF4-FFF2-40B4-BE49-F238E27FC236}">
                  <a16:creationId xmlns:a16="http://schemas.microsoft.com/office/drawing/2014/main" id="{A04E16D7-4B39-C698-4FDE-15A0AB094F4D}"/>
                </a:ext>
              </a:extLst>
            </p:cNvPr>
            <p:cNvGrpSpPr/>
            <p:nvPr/>
          </p:nvGrpSpPr>
          <p:grpSpPr>
            <a:xfrm>
              <a:off x="2686048" y="5055290"/>
              <a:ext cx="8127099" cy="197025"/>
              <a:chOff x="2686048" y="5055290"/>
              <a:chExt cx="8127099" cy="197025"/>
            </a:xfrm>
          </p:grpSpPr>
          <p:grpSp>
            <p:nvGrpSpPr>
              <p:cNvPr id="259" name="Group 258">
                <a:extLst>
                  <a:ext uri="{FF2B5EF4-FFF2-40B4-BE49-F238E27FC236}">
                    <a16:creationId xmlns:a16="http://schemas.microsoft.com/office/drawing/2014/main" id="{AA435FF1-50B9-28AF-0F14-2789E1B18253}"/>
                  </a:ext>
                </a:extLst>
              </p:cNvPr>
              <p:cNvGrpSpPr/>
              <p:nvPr/>
            </p:nvGrpSpPr>
            <p:grpSpPr>
              <a:xfrm>
                <a:off x="2686048" y="5055290"/>
                <a:ext cx="1323128" cy="197025"/>
                <a:chOff x="2686048" y="5055290"/>
                <a:chExt cx="1323128" cy="197025"/>
              </a:xfrm>
            </p:grpSpPr>
            <p:sp>
              <p:nvSpPr>
                <p:cNvPr id="285" name="TextBox 284">
                  <a:extLst>
                    <a:ext uri="{FF2B5EF4-FFF2-40B4-BE49-F238E27FC236}">
                      <a16:creationId xmlns:a16="http://schemas.microsoft.com/office/drawing/2014/main" id="{19F93F54-8EC5-E1C7-EB10-0FD2E6D018D1}"/>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sp>
              <p:nvSpPr>
                <p:cNvPr id="286" name="TextBox 285">
                  <a:extLst>
                    <a:ext uri="{FF2B5EF4-FFF2-40B4-BE49-F238E27FC236}">
                      <a16:creationId xmlns:a16="http://schemas.microsoft.com/office/drawing/2014/main" id="{E9EFE4CA-23FF-CBDF-1BA0-7FC74F6E0209}"/>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a:t>
                  </a:r>
                </a:p>
              </p:txBody>
            </p:sp>
            <p:sp>
              <p:nvSpPr>
                <p:cNvPr id="287" name="TextBox 286">
                  <a:extLst>
                    <a:ext uri="{FF2B5EF4-FFF2-40B4-BE49-F238E27FC236}">
                      <a16:creationId xmlns:a16="http://schemas.microsoft.com/office/drawing/2014/main" id="{5B537667-F0B6-0887-18E2-3FFB5CF26C12}"/>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a:t>
                  </a:r>
                </a:p>
              </p:txBody>
            </p:sp>
            <p:sp>
              <p:nvSpPr>
                <p:cNvPr id="288" name="TextBox 287">
                  <a:extLst>
                    <a:ext uri="{FF2B5EF4-FFF2-40B4-BE49-F238E27FC236}">
                      <a16:creationId xmlns:a16="http://schemas.microsoft.com/office/drawing/2014/main" id="{12C7B935-06AE-A3A6-2BDB-EAB063D37417}"/>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9</a:t>
                  </a:r>
                </a:p>
              </p:txBody>
            </p:sp>
          </p:grpSp>
          <p:grpSp>
            <p:nvGrpSpPr>
              <p:cNvPr id="260" name="Group 259">
                <a:extLst>
                  <a:ext uri="{FF2B5EF4-FFF2-40B4-BE49-F238E27FC236}">
                    <a16:creationId xmlns:a16="http://schemas.microsoft.com/office/drawing/2014/main" id="{A6FE367C-E1D3-622F-4A53-93BA57B40743}"/>
                  </a:ext>
                </a:extLst>
              </p:cNvPr>
              <p:cNvGrpSpPr/>
              <p:nvPr/>
            </p:nvGrpSpPr>
            <p:grpSpPr>
              <a:xfrm>
                <a:off x="4049043" y="5055290"/>
                <a:ext cx="1323128" cy="197025"/>
                <a:chOff x="2686048" y="5055290"/>
                <a:chExt cx="1323128" cy="197025"/>
              </a:xfrm>
            </p:grpSpPr>
            <p:sp>
              <p:nvSpPr>
                <p:cNvPr id="281" name="TextBox 280">
                  <a:extLst>
                    <a:ext uri="{FF2B5EF4-FFF2-40B4-BE49-F238E27FC236}">
                      <a16:creationId xmlns:a16="http://schemas.microsoft.com/office/drawing/2014/main" id="{989F1491-8DE3-B313-48C4-05B2AF777BE7}"/>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12</a:t>
                  </a:r>
                </a:p>
              </p:txBody>
            </p:sp>
            <p:sp>
              <p:nvSpPr>
                <p:cNvPr id="282" name="TextBox 281">
                  <a:extLst>
                    <a:ext uri="{FF2B5EF4-FFF2-40B4-BE49-F238E27FC236}">
                      <a16:creationId xmlns:a16="http://schemas.microsoft.com/office/drawing/2014/main" id="{37E838D7-EF37-E613-6773-78BAB4AAB2EF}"/>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15</a:t>
                  </a:r>
                </a:p>
              </p:txBody>
            </p:sp>
            <p:sp>
              <p:nvSpPr>
                <p:cNvPr id="283" name="TextBox 282">
                  <a:extLst>
                    <a:ext uri="{FF2B5EF4-FFF2-40B4-BE49-F238E27FC236}">
                      <a16:creationId xmlns:a16="http://schemas.microsoft.com/office/drawing/2014/main" id="{6427726F-534F-59C2-6445-1B79CE3E5C74}"/>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18</a:t>
                  </a:r>
                </a:p>
              </p:txBody>
            </p:sp>
            <p:sp>
              <p:nvSpPr>
                <p:cNvPr id="284" name="TextBox 283">
                  <a:extLst>
                    <a:ext uri="{FF2B5EF4-FFF2-40B4-BE49-F238E27FC236}">
                      <a16:creationId xmlns:a16="http://schemas.microsoft.com/office/drawing/2014/main" id="{8769DD21-D1DA-AD7D-9AFE-859B28DE9EC2}"/>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21</a:t>
                  </a:r>
                </a:p>
              </p:txBody>
            </p:sp>
          </p:grpSp>
          <p:grpSp>
            <p:nvGrpSpPr>
              <p:cNvPr id="261" name="Group 260">
                <a:extLst>
                  <a:ext uri="{FF2B5EF4-FFF2-40B4-BE49-F238E27FC236}">
                    <a16:creationId xmlns:a16="http://schemas.microsoft.com/office/drawing/2014/main" id="{2A9F5897-437A-1531-A864-8F135E433826}"/>
                  </a:ext>
                </a:extLst>
              </p:cNvPr>
              <p:cNvGrpSpPr/>
              <p:nvPr/>
            </p:nvGrpSpPr>
            <p:grpSpPr>
              <a:xfrm>
                <a:off x="5400179" y="5055290"/>
                <a:ext cx="1323128" cy="197025"/>
                <a:chOff x="2686048" y="5055290"/>
                <a:chExt cx="1323128" cy="197025"/>
              </a:xfrm>
            </p:grpSpPr>
            <p:sp>
              <p:nvSpPr>
                <p:cNvPr id="277" name="TextBox 276">
                  <a:extLst>
                    <a:ext uri="{FF2B5EF4-FFF2-40B4-BE49-F238E27FC236}">
                      <a16:creationId xmlns:a16="http://schemas.microsoft.com/office/drawing/2014/main" id="{E8FB3802-CC4D-73DD-F489-93E1E5D744F7}"/>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24</a:t>
                  </a:r>
                </a:p>
              </p:txBody>
            </p:sp>
            <p:sp>
              <p:nvSpPr>
                <p:cNvPr id="278" name="TextBox 277">
                  <a:extLst>
                    <a:ext uri="{FF2B5EF4-FFF2-40B4-BE49-F238E27FC236}">
                      <a16:creationId xmlns:a16="http://schemas.microsoft.com/office/drawing/2014/main" id="{F5F84CA8-656D-F50B-799E-6BBC96C6321A}"/>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27</a:t>
                  </a:r>
                </a:p>
              </p:txBody>
            </p:sp>
            <p:sp>
              <p:nvSpPr>
                <p:cNvPr id="279" name="TextBox 278">
                  <a:extLst>
                    <a:ext uri="{FF2B5EF4-FFF2-40B4-BE49-F238E27FC236}">
                      <a16:creationId xmlns:a16="http://schemas.microsoft.com/office/drawing/2014/main" id="{33038F3E-9D66-283E-BB2B-69ECA3C19B3B}"/>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30</a:t>
                  </a:r>
                </a:p>
              </p:txBody>
            </p:sp>
            <p:sp>
              <p:nvSpPr>
                <p:cNvPr id="280" name="TextBox 279">
                  <a:extLst>
                    <a:ext uri="{FF2B5EF4-FFF2-40B4-BE49-F238E27FC236}">
                      <a16:creationId xmlns:a16="http://schemas.microsoft.com/office/drawing/2014/main" id="{514A6605-A307-836A-0CA1-712962311240}"/>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33</a:t>
                  </a:r>
                </a:p>
              </p:txBody>
            </p:sp>
          </p:grpSp>
          <p:grpSp>
            <p:nvGrpSpPr>
              <p:cNvPr id="262" name="Group 261">
                <a:extLst>
                  <a:ext uri="{FF2B5EF4-FFF2-40B4-BE49-F238E27FC236}">
                    <a16:creationId xmlns:a16="http://schemas.microsoft.com/office/drawing/2014/main" id="{A775F469-3E23-A923-74B8-7ED07B30BEE7}"/>
                  </a:ext>
                </a:extLst>
              </p:cNvPr>
              <p:cNvGrpSpPr/>
              <p:nvPr/>
            </p:nvGrpSpPr>
            <p:grpSpPr>
              <a:xfrm>
                <a:off x="6763122" y="5055290"/>
                <a:ext cx="1323128" cy="197025"/>
                <a:chOff x="2686048" y="5055290"/>
                <a:chExt cx="1323128" cy="197025"/>
              </a:xfrm>
            </p:grpSpPr>
            <p:sp>
              <p:nvSpPr>
                <p:cNvPr id="273" name="TextBox 272">
                  <a:extLst>
                    <a:ext uri="{FF2B5EF4-FFF2-40B4-BE49-F238E27FC236}">
                      <a16:creationId xmlns:a16="http://schemas.microsoft.com/office/drawing/2014/main" id="{BB286122-95C4-667B-AFF8-5F5FF5663DA0}"/>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36</a:t>
                  </a:r>
                </a:p>
              </p:txBody>
            </p:sp>
            <p:sp>
              <p:nvSpPr>
                <p:cNvPr id="274" name="TextBox 273">
                  <a:extLst>
                    <a:ext uri="{FF2B5EF4-FFF2-40B4-BE49-F238E27FC236}">
                      <a16:creationId xmlns:a16="http://schemas.microsoft.com/office/drawing/2014/main" id="{8C4D45A8-601A-3D55-58AC-52150762D290}"/>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39</a:t>
                  </a:r>
                </a:p>
              </p:txBody>
            </p:sp>
            <p:sp>
              <p:nvSpPr>
                <p:cNvPr id="275" name="TextBox 274">
                  <a:extLst>
                    <a:ext uri="{FF2B5EF4-FFF2-40B4-BE49-F238E27FC236}">
                      <a16:creationId xmlns:a16="http://schemas.microsoft.com/office/drawing/2014/main" id="{CAA50920-A7AD-F503-0FA4-4B23F9445BDD}"/>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42</a:t>
                  </a:r>
                </a:p>
              </p:txBody>
            </p:sp>
            <p:sp>
              <p:nvSpPr>
                <p:cNvPr id="276" name="TextBox 275">
                  <a:extLst>
                    <a:ext uri="{FF2B5EF4-FFF2-40B4-BE49-F238E27FC236}">
                      <a16:creationId xmlns:a16="http://schemas.microsoft.com/office/drawing/2014/main" id="{3C4A2726-1914-2FB0-BE3D-AAC303AC20A7}"/>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45</a:t>
                  </a:r>
                </a:p>
              </p:txBody>
            </p:sp>
          </p:grpSp>
          <p:grpSp>
            <p:nvGrpSpPr>
              <p:cNvPr id="263" name="Group 262">
                <a:extLst>
                  <a:ext uri="{FF2B5EF4-FFF2-40B4-BE49-F238E27FC236}">
                    <a16:creationId xmlns:a16="http://schemas.microsoft.com/office/drawing/2014/main" id="{BE2EAB7C-72C4-7D18-B463-1A4805464557}"/>
                  </a:ext>
                </a:extLst>
              </p:cNvPr>
              <p:cNvGrpSpPr/>
              <p:nvPr/>
            </p:nvGrpSpPr>
            <p:grpSpPr>
              <a:xfrm>
                <a:off x="8127076" y="5055290"/>
                <a:ext cx="1323128" cy="197025"/>
                <a:chOff x="2686048" y="5055290"/>
                <a:chExt cx="1323128" cy="197025"/>
              </a:xfrm>
            </p:grpSpPr>
            <p:sp>
              <p:nvSpPr>
                <p:cNvPr id="269" name="TextBox 268">
                  <a:extLst>
                    <a:ext uri="{FF2B5EF4-FFF2-40B4-BE49-F238E27FC236}">
                      <a16:creationId xmlns:a16="http://schemas.microsoft.com/office/drawing/2014/main" id="{1856F978-1251-9F85-76BE-1A9938ED1D20}"/>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48</a:t>
                  </a:r>
                </a:p>
              </p:txBody>
            </p:sp>
            <p:sp>
              <p:nvSpPr>
                <p:cNvPr id="270" name="TextBox 269">
                  <a:extLst>
                    <a:ext uri="{FF2B5EF4-FFF2-40B4-BE49-F238E27FC236}">
                      <a16:creationId xmlns:a16="http://schemas.microsoft.com/office/drawing/2014/main" id="{35428E0B-FDD1-B90C-C4FC-233C1D9E4BA2}"/>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51</a:t>
                  </a:r>
                </a:p>
              </p:txBody>
            </p:sp>
            <p:sp>
              <p:nvSpPr>
                <p:cNvPr id="271" name="TextBox 270">
                  <a:extLst>
                    <a:ext uri="{FF2B5EF4-FFF2-40B4-BE49-F238E27FC236}">
                      <a16:creationId xmlns:a16="http://schemas.microsoft.com/office/drawing/2014/main" id="{B98C5190-1FC0-2A55-3B7D-32F7C99BF269}"/>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54</a:t>
                  </a:r>
                </a:p>
              </p:txBody>
            </p:sp>
            <p:sp>
              <p:nvSpPr>
                <p:cNvPr id="272" name="TextBox 271">
                  <a:extLst>
                    <a:ext uri="{FF2B5EF4-FFF2-40B4-BE49-F238E27FC236}">
                      <a16:creationId xmlns:a16="http://schemas.microsoft.com/office/drawing/2014/main" id="{EA9A5A69-2614-4ED7-4B0F-1767D333A3E4}"/>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57</a:t>
                  </a:r>
                </a:p>
              </p:txBody>
            </p:sp>
          </p:grpSp>
          <p:grpSp>
            <p:nvGrpSpPr>
              <p:cNvPr id="264" name="Group 263">
                <a:extLst>
                  <a:ext uri="{FF2B5EF4-FFF2-40B4-BE49-F238E27FC236}">
                    <a16:creationId xmlns:a16="http://schemas.microsoft.com/office/drawing/2014/main" id="{6301F311-D645-A80A-4C8F-25B7886DB6C0}"/>
                  </a:ext>
                </a:extLst>
              </p:cNvPr>
              <p:cNvGrpSpPr/>
              <p:nvPr/>
            </p:nvGrpSpPr>
            <p:grpSpPr>
              <a:xfrm>
                <a:off x="9490019" y="5055290"/>
                <a:ext cx="1323128" cy="197025"/>
                <a:chOff x="2686048" y="5055290"/>
                <a:chExt cx="1323128" cy="197025"/>
              </a:xfrm>
            </p:grpSpPr>
            <p:sp>
              <p:nvSpPr>
                <p:cNvPr id="265" name="TextBox 264">
                  <a:extLst>
                    <a:ext uri="{FF2B5EF4-FFF2-40B4-BE49-F238E27FC236}">
                      <a16:creationId xmlns:a16="http://schemas.microsoft.com/office/drawing/2014/main" id="{64BAE3D7-0885-9835-E891-5D65C7886E11}"/>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60</a:t>
                  </a:r>
                </a:p>
              </p:txBody>
            </p:sp>
            <p:sp>
              <p:nvSpPr>
                <p:cNvPr id="266" name="TextBox 265">
                  <a:extLst>
                    <a:ext uri="{FF2B5EF4-FFF2-40B4-BE49-F238E27FC236}">
                      <a16:creationId xmlns:a16="http://schemas.microsoft.com/office/drawing/2014/main" id="{ACBF7A7E-EB37-BC90-861D-CFD2E9E3E565}"/>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63</a:t>
                  </a:r>
                </a:p>
              </p:txBody>
            </p:sp>
            <p:sp>
              <p:nvSpPr>
                <p:cNvPr id="267" name="TextBox 266">
                  <a:extLst>
                    <a:ext uri="{FF2B5EF4-FFF2-40B4-BE49-F238E27FC236}">
                      <a16:creationId xmlns:a16="http://schemas.microsoft.com/office/drawing/2014/main" id="{6B897F67-FBCB-CF56-8EBA-559618741BE5}"/>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66</a:t>
                  </a:r>
                </a:p>
              </p:txBody>
            </p:sp>
            <p:sp>
              <p:nvSpPr>
                <p:cNvPr id="268" name="TextBox 267">
                  <a:extLst>
                    <a:ext uri="{FF2B5EF4-FFF2-40B4-BE49-F238E27FC236}">
                      <a16:creationId xmlns:a16="http://schemas.microsoft.com/office/drawing/2014/main" id="{9D850408-F034-EC56-1071-75CA86BCCF9F}"/>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69</a:t>
                  </a:r>
                </a:p>
              </p:txBody>
            </p:sp>
          </p:grpSp>
        </p:grpSp>
        <p:sp>
          <p:nvSpPr>
            <p:cNvPr id="258" name="TextBox 257">
              <a:extLst>
                <a:ext uri="{FF2B5EF4-FFF2-40B4-BE49-F238E27FC236}">
                  <a16:creationId xmlns:a16="http://schemas.microsoft.com/office/drawing/2014/main" id="{0E574240-D770-4702-880D-DB692D5572B3}"/>
                </a:ext>
              </a:extLst>
            </p:cNvPr>
            <p:cNvSpPr txBox="1"/>
            <p:nvPr/>
          </p:nvSpPr>
          <p:spPr>
            <a:xfrm>
              <a:off x="5568951" y="5341040"/>
              <a:ext cx="2708544" cy="264720"/>
            </a:xfrm>
            <a:prstGeom prst="rect">
              <a:avLst/>
            </a:prstGeom>
            <a:noFill/>
          </p:spPr>
          <p:txBody>
            <a:bodyPr wrap="square" lIns="0" tIns="0" rIns="0" bIns="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Time from randomisation (months)</a:t>
              </a:r>
            </a:p>
          </p:txBody>
        </p:sp>
      </p:grpSp>
      <p:grpSp>
        <p:nvGrpSpPr>
          <p:cNvPr id="289" name="Group 288">
            <a:extLst>
              <a:ext uri="{FF2B5EF4-FFF2-40B4-BE49-F238E27FC236}">
                <a16:creationId xmlns:a16="http://schemas.microsoft.com/office/drawing/2014/main" id="{678C4388-9642-EE37-82F9-68B69312B944}"/>
              </a:ext>
            </a:extLst>
          </p:cNvPr>
          <p:cNvGrpSpPr/>
          <p:nvPr/>
        </p:nvGrpSpPr>
        <p:grpSpPr>
          <a:xfrm>
            <a:off x="1988397" y="5795376"/>
            <a:ext cx="8611433" cy="179788"/>
            <a:chOff x="790145" y="5043057"/>
            <a:chExt cx="10023002" cy="209258"/>
          </a:xfrm>
        </p:grpSpPr>
        <p:grpSp>
          <p:nvGrpSpPr>
            <p:cNvPr id="290" name="Group 289">
              <a:extLst>
                <a:ext uri="{FF2B5EF4-FFF2-40B4-BE49-F238E27FC236}">
                  <a16:creationId xmlns:a16="http://schemas.microsoft.com/office/drawing/2014/main" id="{81603117-2F5B-F2D1-5364-F14D6E7935CB}"/>
                </a:ext>
              </a:extLst>
            </p:cNvPr>
            <p:cNvGrpSpPr/>
            <p:nvPr/>
          </p:nvGrpSpPr>
          <p:grpSpPr>
            <a:xfrm>
              <a:off x="790145" y="5043057"/>
              <a:ext cx="3219031" cy="209258"/>
              <a:chOff x="790145" y="5043057"/>
              <a:chExt cx="3219031" cy="209258"/>
            </a:xfrm>
          </p:grpSpPr>
          <p:sp>
            <p:nvSpPr>
              <p:cNvPr id="316" name="TextBox 315">
                <a:extLst>
                  <a:ext uri="{FF2B5EF4-FFF2-40B4-BE49-F238E27FC236}">
                    <a16:creationId xmlns:a16="http://schemas.microsoft.com/office/drawing/2014/main" id="{894D90BA-588F-A352-EDFA-C9DC615D8893}"/>
                  </a:ext>
                </a:extLst>
              </p:cNvPr>
              <p:cNvSpPr txBox="1"/>
              <p:nvPr/>
            </p:nvSpPr>
            <p:spPr>
              <a:xfrm>
                <a:off x="790145" y="5043057"/>
                <a:ext cx="1511135" cy="19702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rPr>
                  <a:t>Placebo + GemCis</a:t>
                </a:r>
              </a:p>
            </p:txBody>
          </p:sp>
          <p:sp>
            <p:nvSpPr>
              <p:cNvPr id="317" name="TextBox 316">
                <a:extLst>
                  <a:ext uri="{FF2B5EF4-FFF2-40B4-BE49-F238E27FC236}">
                    <a16:creationId xmlns:a16="http://schemas.microsoft.com/office/drawing/2014/main" id="{18E05DFB-F5FE-C82C-066C-BA82EDDF0A36}"/>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318</a:t>
                </a:r>
              </a:p>
            </p:txBody>
          </p:sp>
          <p:sp>
            <p:nvSpPr>
              <p:cNvPr id="318" name="TextBox 317">
                <a:extLst>
                  <a:ext uri="{FF2B5EF4-FFF2-40B4-BE49-F238E27FC236}">
                    <a16:creationId xmlns:a16="http://schemas.microsoft.com/office/drawing/2014/main" id="{1BE3DF9C-7A3D-6A1A-4E1C-42756B6BC1AC}"/>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262</a:t>
                </a:r>
              </a:p>
            </p:txBody>
          </p:sp>
          <p:sp>
            <p:nvSpPr>
              <p:cNvPr id="319" name="TextBox 318">
                <a:extLst>
                  <a:ext uri="{FF2B5EF4-FFF2-40B4-BE49-F238E27FC236}">
                    <a16:creationId xmlns:a16="http://schemas.microsoft.com/office/drawing/2014/main" id="{007C85A3-55DA-997A-CBAA-C163CB24CC19}"/>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201</a:t>
                </a:r>
              </a:p>
            </p:txBody>
          </p:sp>
          <p:sp>
            <p:nvSpPr>
              <p:cNvPr id="320" name="TextBox 319">
                <a:extLst>
                  <a:ext uri="{FF2B5EF4-FFF2-40B4-BE49-F238E27FC236}">
                    <a16:creationId xmlns:a16="http://schemas.microsoft.com/office/drawing/2014/main" id="{E7D782D1-2127-F64D-959E-CC56A350A15E}"/>
                  </a:ext>
                </a:extLst>
              </p:cNvPr>
              <p:cNvSpPr txBox="1"/>
              <p:nvPr/>
            </p:nvSpPr>
            <p:spPr>
              <a:xfrm>
                <a:off x="2688765"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344</a:t>
                </a:r>
              </a:p>
            </p:txBody>
          </p:sp>
        </p:grpSp>
        <p:grpSp>
          <p:nvGrpSpPr>
            <p:cNvPr id="291" name="Group 290">
              <a:extLst>
                <a:ext uri="{FF2B5EF4-FFF2-40B4-BE49-F238E27FC236}">
                  <a16:creationId xmlns:a16="http://schemas.microsoft.com/office/drawing/2014/main" id="{FD1D99C5-2E86-43B9-FACB-02AE78BE6907}"/>
                </a:ext>
              </a:extLst>
            </p:cNvPr>
            <p:cNvGrpSpPr/>
            <p:nvPr/>
          </p:nvGrpSpPr>
          <p:grpSpPr>
            <a:xfrm>
              <a:off x="4049043" y="5055290"/>
              <a:ext cx="1323128" cy="197025"/>
              <a:chOff x="2686048" y="5055290"/>
              <a:chExt cx="1323128" cy="197025"/>
            </a:xfrm>
          </p:grpSpPr>
          <p:sp>
            <p:nvSpPr>
              <p:cNvPr id="312" name="TextBox 311">
                <a:extLst>
                  <a:ext uri="{FF2B5EF4-FFF2-40B4-BE49-F238E27FC236}">
                    <a16:creationId xmlns:a16="http://schemas.microsoft.com/office/drawing/2014/main" id="{A5F0A355-14EC-BECE-928C-13F207EF2515}"/>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161</a:t>
                </a:r>
              </a:p>
            </p:txBody>
          </p:sp>
          <p:sp>
            <p:nvSpPr>
              <p:cNvPr id="313" name="TextBox 312">
                <a:extLst>
                  <a:ext uri="{FF2B5EF4-FFF2-40B4-BE49-F238E27FC236}">
                    <a16:creationId xmlns:a16="http://schemas.microsoft.com/office/drawing/2014/main" id="{27C0EABE-AC42-12FB-3A34-101D291F5A20}"/>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112</a:t>
                </a:r>
              </a:p>
            </p:txBody>
          </p:sp>
          <p:sp>
            <p:nvSpPr>
              <p:cNvPr id="314" name="TextBox 313">
                <a:extLst>
                  <a:ext uri="{FF2B5EF4-FFF2-40B4-BE49-F238E27FC236}">
                    <a16:creationId xmlns:a16="http://schemas.microsoft.com/office/drawing/2014/main" id="{4654C87C-74C3-A138-4846-4A4330349B6A}"/>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84</a:t>
                </a:r>
              </a:p>
            </p:txBody>
          </p:sp>
          <p:sp>
            <p:nvSpPr>
              <p:cNvPr id="315" name="TextBox 314">
                <a:extLst>
                  <a:ext uri="{FF2B5EF4-FFF2-40B4-BE49-F238E27FC236}">
                    <a16:creationId xmlns:a16="http://schemas.microsoft.com/office/drawing/2014/main" id="{053D1FF6-4C97-DF88-89CA-88E75275E9DB}"/>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61</a:t>
                </a:r>
              </a:p>
            </p:txBody>
          </p:sp>
        </p:grpSp>
        <p:grpSp>
          <p:nvGrpSpPr>
            <p:cNvPr id="292" name="Group 291">
              <a:extLst>
                <a:ext uri="{FF2B5EF4-FFF2-40B4-BE49-F238E27FC236}">
                  <a16:creationId xmlns:a16="http://schemas.microsoft.com/office/drawing/2014/main" id="{83A295AC-6936-7DC7-0339-FBFE153701DA}"/>
                </a:ext>
              </a:extLst>
            </p:cNvPr>
            <p:cNvGrpSpPr/>
            <p:nvPr/>
          </p:nvGrpSpPr>
          <p:grpSpPr>
            <a:xfrm>
              <a:off x="5400179" y="5055290"/>
              <a:ext cx="1323128" cy="197025"/>
              <a:chOff x="2686048" y="5055290"/>
              <a:chExt cx="1323128" cy="197025"/>
            </a:xfrm>
          </p:grpSpPr>
          <p:sp>
            <p:nvSpPr>
              <p:cNvPr id="308" name="TextBox 307">
                <a:extLst>
                  <a:ext uri="{FF2B5EF4-FFF2-40B4-BE49-F238E27FC236}">
                    <a16:creationId xmlns:a16="http://schemas.microsoft.com/office/drawing/2014/main" id="{46B52E7D-2ACD-E9CF-3507-882B2B7C9E3A}"/>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45</a:t>
                </a:r>
              </a:p>
            </p:txBody>
          </p:sp>
          <p:sp>
            <p:nvSpPr>
              <p:cNvPr id="309" name="TextBox 308">
                <a:extLst>
                  <a:ext uri="{FF2B5EF4-FFF2-40B4-BE49-F238E27FC236}">
                    <a16:creationId xmlns:a16="http://schemas.microsoft.com/office/drawing/2014/main" id="{BDADF4C7-238C-3111-228F-5BDCA7F460C6}"/>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39</a:t>
                </a:r>
              </a:p>
            </p:txBody>
          </p:sp>
          <p:sp>
            <p:nvSpPr>
              <p:cNvPr id="310" name="TextBox 309">
                <a:extLst>
                  <a:ext uri="{FF2B5EF4-FFF2-40B4-BE49-F238E27FC236}">
                    <a16:creationId xmlns:a16="http://schemas.microsoft.com/office/drawing/2014/main" id="{84A06CB2-BE94-B410-3D6C-5CB32EF77D8B}"/>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32</a:t>
                </a:r>
              </a:p>
            </p:txBody>
          </p:sp>
          <p:sp>
            <p:nvSpPr>
              <p:cNvPr id="311" name="TextBox 310">
                <a:extLst>
                  <a:ext uri="{FF2B5EF4-FFF2-40B4-BE49-F238E27FC236}">
                    <a16:creationId xmlns:a16="http://schemas.microsoft.com/office/drawing/2014/main" id="{7E9BC1B4-7032-E4E9-9A77-800CCD122553}"/>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27</a:t>
                </a:r>
              </a:p>
            </p:txBody>
          </p:sp>
        </p:grpSp>
        <p:grpSp>
          <p:nvGrpSpPr>
            <p:cNvPr id="293" name="Group 292">
              <a:extLst>
                <a:ext uri="{FF2B5EF4-FFF2-40B4-BE49-F238E27FC236}">
                  <a16:creationId xmlns:a16="http://schemas.microsoft.com/office/drawing/2014/main" id="{98D5AD24-111C-1986-DF4E-B45F1C4139A2}"/>
                </a:ext>
              </a:extLst>
            </p:cNvPr>
            <p:cNvGrpSpPr/>
            <p:nvPr/>
          </p:nvGrpSpPr>
          <p:grpSpPr>
            <a:xfrm>
              <a:off x="6763122" y="5055290"/>
              <a:ext cx="1323128" cy="197025"/>
              <a:chOff x="2686048" y="5055290"/>
              <a:chExt cx="1323128" cy="197025"/>
            </a:xfrm>
          </p:grpSpPr>
          <p:sp>
            <p:nvSpPr>
              <p:cNvPr id="304" name="TextBox 303">
                <a:extLst>
                  <a:ext uri="{FF2B5EF4-FFF2-40B4-BE49-F238E27FC236}">
                    <a16:creationId xmlns:a16="http://schemas.microsoft.com/office/drawing/2014/main" id="{1BE593E3-A8DC-2E80-CBE6-A7945CB11509}"/>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23</a:t>
                </a:r>
              </a:p>
            </p:txBody>
          </p:sp>
          <p:sp>
            <p:nvSpPr>
              <p:cNvPr id="305" name="TextBox 304">
                <a:extLst>
                  <a:ext uri="{FF2B5EF4-FFF2-40B4-BE49-F238E27FC236}">
                    <a16:creationId xmlns:a16="http://schemas.microsoft.com/office/drawing/2014/main" id="{4AB8D93B-3F76-6E54-D871-466ACE17F0B0}"/>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19</a:t>
                </a:r>
              </a:p>
            </p:txBody>
          </p:sp>
          <p:sp>
            <p:nvSpPr>
              <p:cNvPr id="306" name="TextBox 305">
                <a:extLst>
                  <a:ext uri="{FF2B5EF4-FFF2-40B4-BE49-F238E27FC236}">
                    <a16:creationId xmlns:a16="http://schemas.microsoft.com/office/drawing/2014/main" id="{88634D2C-BE2A-6A54-04C7-4F2F285E5302}"/>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18</a:t>
                </a:r>
              </a:p>
            </p:txBody>
          </p:sp>
          <p:sp>
            <p:nvSpPr>
              <p:cNvPr id="307" name="TextBox 306">
                <a:extLst>
                  <a:ext uri="{FF2B5EF4-FFF2-40B4-BE49-F238E27FC236}">
                    <a16:creationId xmlns:a16="http://schemas.microsoft.com/office/drawing/2014/main" id="{92E55353-A135-59FF-E788-7157DDACD3CA}"/>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15</a:t>
                </a:r>
              </a:p>
            </p:txBody>
          </p:sp>
        </p:grpSp>
        <p:grpSp>
          <p:nvGrpSpPr>
            <p:cNvPr id="294" name="Group 293">
              <a:extLst>
                <a:ext uri="{FF2B5EF4-FFF2-40B4-BE49-F238E27FC236}">
                  <a16:creationId xmlns:a16="http://schemas.microsoft.com/office/drawing/2014/main" id="{A865728A-5059-F111-60AE-91889B5489C2}"/>
                </a:ext>
              </a:extLst>
            </p:cNvPr>
            <p:cNvGrpSpPr/>
            <p:nvPr/>
          </p:nvGrpSpPr>
          <p:grpSpPr>
            <a:xfrm>
              <a:off x="8127076" y="5055290"/>
              <a:ext cx="1323128" cy="197025"/>
              <a:chOff x="2686048" y="5055290"/>
              <a:chExt cx="1323128" cy="197025"/>
            </a:xfrm>
          </p:grpSpPr>
          <p:sp>
            <p:nvSpPr>
              <p:cNvPr id="300" name="TextBox 299">
                <a:extLst>
                  <a:ext uri="{FF2B5EF4-FFF2-40B4-BE49-F238E27FC236}">
                    <a16:creationId xmlns:a16="http://schemas.microsoft.com/office/drawing/2014/main" id="{C3ACA238-FF61-4D80-FE49-B0F6B7858D3A}"/>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13</a:t>
                </a:r>
              </a:p>
            </p:txBody>
          </p:sp>
          <p:sp>
            <p:nvSpPr>
              <p:cNvPr id="301" name="TextBox 300">
                <a:extLst>
                  <a:ext uri="{FF2B5EF4-FFF2-40B4-BE49-F238E27FC236}">
                    <a16:creationId xmlns:a16="http://schemas.microsoft.com/office/drawing/2014/main" id="{CBCE6D44-4108-E46C-5BC3-B8E29C99438C}"/>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10</a:t>
                </a:r>
              </a:p>
            </p:txBody>
          </p:sp>
          <p:sp>
            <p:nvSpPr>
              <p:cNvPr id="302" name="TextBox 301">
                <a:extLst>
                  <a:ext uri="{FF2B5EF4-FFF2-40B4-BE49-F238E27FC236}">
                    <a16:creationId xmlns:a16="http://schemas.microsoft.com/office/drawing/2014/main" id="{178B6A30-5401-D769-4515-19E9D6FC53F3}"/>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7</a:t>
                </a:r>
              </a:p>
            </p:txBody>
          </p:sp>
          <p:sp>
            <p:nvSpPr>
              <p:cNvPr id="303" name="TextBox 302">
                <a:extLst>
                  <a:ext uri="{FF2B5EF4-FFF2-40B4-BE49-F238E27FC236}">
                    <a16:creationId xmlns:a16="http://schemas.microsoft.com/office/drawing/2014/main" id="{BA9E1E83-BC7F-436C-1B41-BBEA6FEFBAB0}"/>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6</a:t>
                </a:r>
              </a:p>
            </p:txBody>
          </p:sp>
        </p:grpSp>
        <p:grpSp>
          <p:nvGrpSpPr>
            <p:cNvPr id="295" name="Group 294">
              <a:extLst>
                <a:ext uri="{FF2B5EF4-FFF2-40B4-BE49-F238E27FC236}">
                  <a16:creationId xmlns:a16="http://schemas.microsoft.com/office/drawing/2014/main" id="{2C64C117-712B-B3FF-D9D6-496901FB5C59}"/>
                </a:ext>
              </a:extLst>
            </p:cNvPr>
            <p:cNvGrpSpPr/>
            <p:nvPr/>
          </p:nvGrpSpPr>
          <p:grpSpPr>
            <a:xfrm>
              <a:off x="9490019" y="5055290"/>
              <a:ext cx="1323128" cy="197025"/>
              <a:chOff x="2686048" y="5055290"/>
              <a:chExt cx="1323128" cy="197025"/>
            </a:xfrm>
          </p:grpSpPr>
          <p:sp>
            <p:nvSpPr>
              <p:cNvPr id="296" name="TextBox 295">
                <a:extLst>
                  <a:ext uri="{FF2B5EF4-FFF2-40B4-BE49-F238E27FC236}">
                    <a16:creationId xmlns:a16="http://schemas.microsoft.com/office/drawing/2014/main" id="{3DBBC875-E9E6-8FA0-73AA-C787C4AB2295}"/>
                  </a:ext>
                </a:extLst>
              </p:cNvPr>
              <p:cNvSpPr txBox="1"/>
              <p:nvPr/>
            </p:nvSpPr>
            <p:spPr>
              <a:xfrm>
                <a:off x="2686048"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4</a:t>
                </a:r>
              </a:p>
            </p:txBody>
          </p:sp>
          <p:sp>
            <p:nvSpPr>
              <p:cNvPr id="297" name="TextBox 296">
                <a:extLst>
                  <a:ext uri="{FF2B5EF4-FFF2-40B4-BE49-F238E27FC236}">
                    <a16:creationId xmlns:a16="http://schemas.microsoft.com/office/drawing/2014/main" id="{347AE017-6B08-71F3-BFAD-B74001EB25BF}"/>
                  </a:ext>
                </a:extLst>
              </p:cNvPr>
              <p:cNvSpPr txBox="1"/>
              <p:nvPr/>
            </p:nvSpPr>
            <p:spPr>
              <a:xfrm>
                <a:off x="3028231"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sp>
            <p:nvSpPr>
              <p:cNvPr id="298" name="TextBox 297">
                <a:extLst>
                  <a:ext uri="{FF2B5EF4-FFF2-40B4-BE49-F238E27FC236}">
                    <a16:creationId xmlns:a16="http://schemas.microsoft.com/office/drawing/2014/main" id="{5C40F311-AB30-192D-B06D-479095A0D18F}"/>
                  </a:ext>
                </a:extLst>
              </p:cNvPr>
              <p:cNvSpPr txBox="1"/>
              <p:nvPr/>
            </p:nvSpPr>
            <p:spPr>
              <a:xfrm>
                <a:off x="3372396"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sp>
            <p:nvSpPr>
              <p:cNvPr id="299" name="TextBox 298">
                <a:extLst>
                  <a:ext uri="{FF2B5EF4-FFF2-40B4-BE49-F238E27FC236}">
                    <a16:creationId xmlns:a16="http://schemas.microsoft.com/office/drawing/2014/main" id="{17F441F5-DCE5-CB06-A5BE-6D0A034E464F}"/>
                  </a:ext>
                </a:extLst>
              </p:cNvPr>
              <p:cNvSpPr txBox="1"/>
              <p:nvPr/>
            </p:nvSpPr>
            <p:spPr>
              <a:xfrm>
                <a:off x="3714579" y="5055290"/>
                <a:ext cx="294597" cy="19702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0</a:t>
                </a:r>
              </a:p>
            </p:txBody>
          </p:sp>
        </p:grpSp>
      </p:grpSp>
      <p:sp>
        <p:nvSpPr>
          <p:cNvPr id="321" name="TextBox 320">
            <a:extLst>
              <a:ext uri="{FF2B5EF4-FFF2-40B4-BE49-F238E27FC236}">
                <a16:creationId xmlns:a16="http://schemas.microsoft.com/office/drawing/2014/main" id="{93E1B0CD-1637-8E8E-CBF1-559E3BF420A7}"/>
              </a:ext>
            </a:extLst>
          </p:cNvPr>
          <p:cNvSpPr txBox="1"/>
          <p:nvPr/>
        </p:nvSpPr>
        <p:spPr>
          <a:xfrm>
            <a:off x="1988397" y="5433433"/>
            <a:ext cx="1633374" cy="169277"/>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rPr>
              <a:t>No. of participants at risk</a:t>
            </a:r>
          </a:p>
        </p:txBody>
      </p:sp>
      <p:sp>
        <p:nvSpPr>
          <p:cNvPr id="322" name="Rectangle 321">
            <a:extLst>
              <a:ext uri="{FF2B5EF4-FFF2-40B4-BE49-F238E27FC236}">
                <a16:creationId xmlns:a16="http://schemas.microsoft.com/office/drawing/2014/main" id="{9381A237-053D-9C80-04F6-BA78FB045F62}"/>
              </a:ext>
            </a:extLst>
          </p:cNvPr>
          <p:cNvSpPr/>
          <p:nvPr/>
        </p:nvSpPr>
        <p:spPr>
          <a:xfrm>
            <a:off x="7176549" y="1719640"/>
            <a:ext cx="1941572" cy="155641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24" name="Rectangle: Rounded Corners 323">
            <a:extLst>
              <a:ext uri="{FF2B5EF4-FFF2-40B4-BE49-F238E27FC236}">
                <a16:creationId xmlns:a16="http://schemas.microsoft.com/office/drawing/2014/main" id="{DED9699F-ACF1-6EEA-05F7-ADDF0DDA68F5}"/>
              </a:ext>
            </a:extLst>
          </p:cNvPr>
          <p:cNvSpPr/>
          <p:nvPr/>
        </p:nvSpPr>
        <p:spPr>
          <a:xfrm>
            <a:off x="7777118" y="3767023"/>
            <a:ext cx="1406470" cy="766246"/>
          </a:xfrm>
          <a:prstGeom prst="roundRect">
            <a:avLst>
              <a:gd name="adj" fmla="val 10576"/>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lumMod val="75000"/>
                  <a:lumOff val="25000"/>
                </a:schemeClr>
              </a:solidFill>
              <a:effectLst/>
              <a:uLnTx/>
              <a:uFillTx/>
              <a:latin typeface="Aptos" panose="020B0004020202020204" pitchFamily="34" charset="0"/>
            </a:endParaRPr>
          </a:p>
        </p:txBody>
      </p:sp>
      <p:sp>
        <p:nvSpPr>
          <p:cNvPr id="327" name="TextBox 326">
            <a:extLst>
              <a:ext uri="{FF2B5EF4-FFF2-40B4-BE49-F238E27FC236}">
                <a16:creationId xmlns:a16="http://schemas.microsoft.com/office/drawing/2014/main" id="{85EA9CBE-E151-0134-B16D-EA8B23352F20}"/>
              </a:ext>
            </a:extLst>
          </p:cNvPr>
          <p:cNvSpPr txBox="1"/>
          <p:nvPr/>
        </p:nvSpPr>
        <p:spPr>
          <a:xfrm>
            <a:off x="9501859" y="4497491"/>
            <a:ext cx="1908878" cy="179036"/>
          </a:xfrm>
          <a:prstGeom prst="rect">
            <a:avLst/>
          </a:prstGeom>
          <a:noFill/>
        </p:spPr>
        <p:txBody>
          <a:bodyPr wrap="square" r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9D0865"/>
                </a:solidFill>
                <a:effectLst/>
                <a:uLnTx/>
                <a:uFillTx/>
                <a:latin typeface="Aptos" panose="020B0004020202020204" pitchFamily="34" charset="0"/>
                <a:sym typeface="HelveticaNeueCE-Roman"/>
                <a:rtl val="0"/>
              </a:rPr>
              <a:t>Durvalumab + GemCis</a:t>
            </a:r>
          </a:p>
        </p:txBody>
      </p:sp>
      <p:sp>
        <p:nvSpPr>
          <p:cNvPr id="328" name="TextBox 327">
            <a:extLst>
              <a:ext uri="{FF2B5EF4-FFF2-40B4-BE49-F238E27FC236}">
                <a16:creationId xmlns:a16="http://schemas.microsoft.com/office/drawing/2014/main" id="{00188469-D6AD-6572-3CA3-C69155E30837}"/>
              </a:ext>
            </a:extLst>
          </p:cNvPr>
          <p:cNvSpPr txBox="1"/>
          <p:nvPr/>
        </p:nvSpPr>
        <p:spPr>
          <a:xfrm>
            <a:off x="9899049" y="4847768"/>
            <a:ext cx="1631465" cy="261610"/>
          </a:xfrm>
          <a:prstGeom prst="rect">
            <a:avLst/>
          </a:prstGeom>
          <a:noFill/>
        </p:spPr>
        <p:txBody>
          <a:bodyPr wrap="square" r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chemeClr val="bg1">
                    <a:lumMod val="50000"/>
                  </a:schemeClr>
                </a:solidFill>
                <a:effectLst/>
                <a:uLnTx/>
                <a:uFillTx/>
                <a:latin typeface="Aptos" panose="020B0004020202020204" pitchFamily="34" charset="0"/>
                <a:sym typeface="HelveticaNeueCE-Roman"/>
                <a:rtl val="0"/>
              </a:rPr>
              <a:t>Placebo + GemCis</a:t>
            </a:r>
          </a:p>
        </p:txBody>
      </p:sp>
      <p:sp>
        <p:nvSpPr>
          <p:cNvPr id="44" name="Subtitle 6">
            <a:extLst>
              <a:ext uri="{FF2B5EF4-FFF2-40B4-BE49-F238E27FC236}">
                <a16:creationId xmlns:a16="http://schemas.microsoft.com/office/drawing/2014/main" id="{FEA0A832-073B-C7EA-07BA-69EB7DD2DC6E}"/>
              </a:ext>
            </a:extLst>
          </p:cNvPr>
          <p:cNvSpPr txBox="1">
            <a:spLocks/>
          </p:cNvSpPr>
          <p:nvPr/>
        </p:nvSpPr>
        <p:spPr>
          <a:xfrm>
            <a:off x="838200" y="1624222"/>
            <a:ext cx="4073704" cy="26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lnSpc>
                <a:spcPct val="90000"/>
              </a:lnSpc>
              <a:spcBef>
                <a:spcPts val="1000"/>
              </a:spcBef>
              <a:spcAft>
                <a:spcPts val="0"/>
              </a:spcAft>
              <a:buClrTx/>
              <a:buSzTx/>
              <a:buNone/>
              <a:tabLst/>
              <a:defRPr/>
            </a:pPr>
            <a:endParaRPr lang="en-GB" sz="1800" b="1" baseline="30000" dirty="0">
              <a:solidFill>
                <a:schemeClr val="tx1">
                  <a:lumMod val="75000"/>
                  <a:lumOff val="25000"/>
                </a:schemeClr>
              </a:solidFill>
              <a:latin typeface="Aptos" panose="020B0004020202020204" pitchFamily="34" charset="0"/>
              <a:ea typeface="+mn-ea"/>
              <a:cs typeface="Arial" panose="020B0604020202020204" pitchFamily="34" charset="0"/>
            </a:endParaRPr>
          </a:p>
        </p:txBody>
      </p:sp>
      <p:sp>
        <p:nvSpPr>
          <p:cNvPr id="47" name="TextBox 3">
            <a:extLst>
              <a:ext uri="{FF2B5EF4-FFF2-40B4-BE49-F238E27FC236}">
                <a16:creationId xmlns:a16="http://schemas.microsoft.com/office/drawing/2014/main" id="{DDEF668A-D27F-5044-05AD-D80A3FCC791D}"/>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dirty="0">
                <a:solidFill>
                  <a:schemeClr val="tx1">
                    <a:lumMod val="75000"/>
                    <a:lumOff val="25000"/>
                  </a:schemeClr>
                </a:solidFill>
                <a:latin typeface="Aptos" panose="020B0004020202020204" pitchFamily="34" charset="0"/>
                <a:cs typeface="Arial" panose="020B0604020202020204" pitchFamily="34" charset="0"/>
              </a:rPr>
              <a:t>4-year OS exploratory analysis</a:t>
            </a:r>
            <a:r>
              <a:rPr lang="en-GB" sz="800" baseline="30000" dirty="0">
                <a:solidFill>
                  <a:schemeClr val="tx1">
                    <a:lumMod val="75000"/>
                    <a:lumOff val="25000"/>
                  </a:schemeClr>
                </a:solidFill>
                <a:latin typeface="Aptos" panose="020B0004020202020204" pitchFamily="34" charset="0"/>
                <a:cs typeface="Arial" panose="020B0604020202020204" pitchFamily="34" charset="0"/>
              </a:rPr>
              <a:t>1 </a:t>
            </a:r>
            <a:r>
              <a:rPr lang="en-GB" sz="800" dirty="0">
                <a:solidFill>
                  <a:schemeClr val="tx1">
                    <a:lumMod val="65000"/>
                    <a:lumOff val="35000"/>
                  </a:schemeClr>
                </a:solidFill>
                <a:latin typeface="Aptos" panose="020B0004020202020204" pitchFamily="34" charset="0"/>
              </a:rPr>
              <a:t>1. Valle JW, </a:t>
            </a:r>
            <a:r>
              <a:rPr lang="en-GB" sz="800" i="1" dirty="0">
                <a:solidFill>
                  <a:schemeClr val="tx1">
                    <a:lumMod val="65000"/>
                    <a:lumOff val="35000"/>
                  </a:schemeClr>
                </a:solidFill>
                <a:latin typeface="Aptos" panose="020B0004020202020204" pitchFamily="34" charset="0"/>
              </a:rPr>
              <a:t>et al. </a:t>
            </a:r>
            <a:r>
              <a:rPr lang="en-GB" sz="800" dirty="0">
                <a:solidFill>
                  <a:schemeClr val="tx1">
                    <a:lumMod val="65000"/>
                    <a:lumOff val="35000"/>
                  </a:schemeClr>
                </a:solidFill>
                <a:latin typeface="Aptos" panose="020B0004020202020204" pitchFamily="34" charset="0"/>
              </a:rPr>
              <a:t>EASL Liver Cancer Summit 2026. Oral OS-3. 2. Oh DY, </a:t>
            </a:r>
            <a:r>
              <a:rPr lang="en-GB" sz="800" i="1" dirty="0">
                <a:solidFill>
                  <a:schemeClr val="tx1">
                    <a:lumMod val="65000"/>
                    <a:lumOff val="35000"/>
                  </a:schemeClr>
                </a:solidFill>
                <a:latin typeface="Aptos" panose="020B0004020202020204" pitchFamily="34" charset="0"/>
              </a:rPr>
              <a:t>et al. </a:t>
            </a:r>
            <a:r>
              <a:rPr lang="en-GB" sz="800" dirty="0">
                <a:solidFill>
                  <a:schemeClr val="tx1">
                    <a:lumMod val="65000"/>
                    <a:lumOff val="35000"/>
                  </a:schemeClr>
                </a:solidFill>
                <a:latin typeface="Aptos" panose="020B0004020202020204" pitchFamily="34" charset="0"/>
              </a:rPr>
              <a:t>J Hepatol 2025;83:1092–1101.</a:t>
            </a:r>
          </a:p>
        </p:txBody>
      </p:sp>
    </p:spTree>
    <p:extLst>
      <p:ext uri="{BB962C8B-B14F-4D97-AF65-F5344CB8AC3E}">
        <p14:creationId xmlns:p14="http://schemas.microsoft.com/office/powerpoint/2010/main" val="4047926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5137D98-B81F-EE11-D06C-95D08D89F8F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130500A-9011-D747-2F96-5BF341D75E3D}"/>
              </a:ext>
            </a:extLst>
          </p:cNvPr>
          <p:cNvSpPr>
            <a:spLocks noGrp="1"/>
          </p:cNvSpPr>
          <p:nvPr>
            <p:ph type="title"/>
          </p:nvPr>
        </p:nvSpPr>
        <p:spPr>
          <a:xfrm>
            <a:off x="838200" y="356792"/>
            <a:ext cx="8133272"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SLP</a:t>
            </a:r>
            <a:endParaRPr lang="en-US" sz="2400" b="1" noProof="0" dirty="0"/>
          </a:p>
        </p:txBody>
      </p:sp>
      <p:sp>
        <p:nvSpPr>
          <p:cNvPr id="38" name="CuadroTexto 37">
            <a:extLst>
              <a:ext uri="{FF2B5EF4-FFF2-40B4-BE49-F238E27FC236}">
                <a16:creationId xmlns:a16="http://schemas.microsoft.com/office/drawing/2014/main" id="{E2992D9D-2A27-CF87-1B9B-F47F5A0E272F}"/>
              </a:ext>
            </a:extLst>
          </p:cNvPr>
          <p:cNvSpPr txBox="1"/>
          <p:nvPr/>
        </p:nvSpPr>
        <p:spPr>
          <a:xfrm>
            <a:off x="826101" y="1935363"/>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39" name="CuadroTexto 38">
            <a:extLst>
              <a:ext uri="{FF2B5EF4-FFF2-40B4-BE49-F238E27FC236}">
                <a16:creationId xmlns:a16="http://schemas.microsoft.com/office/drawing/2014/main" id="{7F5582B8-D95F-BE92-C133-535565BFD6A9}"/>
              </a:ext>
            </a:extLst>
          </p:cNvPr>
          <p:cNvSpPr txBox="1"/>
          <p:nvPr/>
        </p:nvSpPr>
        <p:spPr>
          <a:xfrm>
            <a:off x="6096000" y="1935363"/>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pic>
        <p:nvPicPr>
          <p:cNvPr id="5" name="Picture 8">
            <a:extLst>
              <a:ext uri="{FF2B5EF4-FFF2-40B4-BE49-F238E27FC236}">
                <a16:creationId xmlns:a16="http://schemas.microsoft.com/office/drawing/2014/main" id="{EFE8FBC7-FA36-7586-26B4-C6918D8F76AD}"/>
              </a:ext>
            </a:extLst>
          </p:cNvPr>
          <p:cNvPicPr>
            <a:picLocks noChangeAspect="1"/>
          </p:cNvPicPr>
          <p:nvPr/>
        </p:nvPicPr>
        <p:blipFill rotWithShape="1">
          <a:blip r:embed="rId3"/>
          <a:srcRect l="57671" t="44900" r="10674" b="12316"/>
          <a:stretch/>
        </p:blipFill>
        <p:spPr bwMode="auto">
          <a:xfrm>
            <a:off x="6444580" y="2587183"/>
            <a:ext cx="4703076" cy="2326107"/>
          </a:xfrm>
          <a:prstGeom prst="rect">
            <a:avLst/>
          </a:prstGeom>
          <a:ln>
            <a:noFill/>
          </a:ln>
          <a:extLst>
            <a:ext uri="{53640926-AAD7-44D8-BBD7-CCE9431645EC}">
              <a14:shadowObscured xmlns:a14="http://schemas.microsoft.com/office/drawing/2010/main"/>
            </a:ext>
          </a:extLst>
        </p:spPr>
      </p:pic>
      <p:sp>
        <p:nvSpPr>
          <p:cNvPr id="7" name="TextBox 3">
            <a:extLst>
              <a:ext uri="{FF2B5EF4-FFF2-40B4-BE49-F238E27FC236}">
                <a16:creationId xmlns:a16="http://schemas.microsoft.com/office/drawing/2014/main" id="{657332FF-2BD4-B569-B1C0-AB4EA7969F9D}"/>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2. Finn et Al, ASCO 2024</a:t>
            </a:r>
          </a:p>
        </p:txBody>
      </p:sp>
      <p:cxnSp>
        <p:nvCxnSpPr>
          <p:cNvPr id="8" name="Conector recto 7">
            <a:extLst>
              <a:ext uri="{FF2B5EF4-FFF2-40B4-BE49-F238E27FC236}">
                <a16:creationId xmlns:a16="http://schemas.microsoft.com/office/drawing/2014/main" id="{3BDB2D57-651E-56DF-FA78-9BBC6067BAAD}"/>
              </a:ext>
            </a:extLst>
          </p:cNvPr>
          <p:cNvCxnSpPr>
            <a:cxnSpLocks/>
          </p:cNvCxnSpPr>
          <p:nvPr/>
        </p:nvCxnSpPr>
        <p:spPr>
          <a:xfrm>
            <a:off x="5956876" y="1863306"/>
            <a:ext cx="0" cy="3666226"/>
          </a:xfrm>
          <a:prstGeom prst="line">
            <a:avLst/>
          </a:prstGeom>
          <a:ln w="952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pic>
        <p:nvPicPr>
          <p:cNvPr id="170" name="Imagen 169">
            <a:extLst>
              <a:ext uri="{FF2B5EF4-FFF2-40B4-BE49-F238E27FC236}">
                <a16:creationId xmlns:a16="http://schemas.microsoft.com/office/drawing/2014/main" id="{A5BDA09C-A73D-5582-7B1E-E4713200B287}"/>
              </a:ext>
            </a:extLst>
          </p:cNvPr>
          <p:cNvPicPr>
            <a:picLocks noChangeAspect="1"/>
          </p:cNvPicPr>
          <p:nvPr/>
        </p:nvPicPr>
        <p:blipFill>
          <a:blip r:embed="rId4"/>
          <a:stretch>
            <a:fillRect/>
          </a:stretch>
        </p:blipFill>
        <p:spPr>
          <a:xfrm>
            <a:off x="411165" y="2591353"/>
            <a:ext cx="5297042" cy="2321937"/>
          </a:xfrm>
          <a:prstGeom prst="rect">
            <a:avLst/>
          </a:prstGeom>
        </p:spPr>
      </p:pic>
    </p:spTree>
    <p:extLst>
      <p:ext uri="{BB962C8B-B14F-4D97-AF65-F5344CB8AC3E}">
        <p14:creationId xmlns:p14="http://schemas.microsoft.com/office/powerpoint/2010/main" val="2477738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254041-AE21-89B3-48AD-EF423CE88B65}"/>
              </a:ext>
            </a:extLst>
          </p:cNvPr>
          <p:cNvSpPr>
            <a:spLocks noGrp="1"/>
          </p:cNvSpPr>
          <p:nvPr>
            <p:ph type="ctrTitle"/>
          </p:nvPr>
        </p:nvSpPr>
        <p:spPr>
          <a:xfrm>
            <a:off x="2474342" y="1595886"/>
            <a:ext cx="7388115" cy="2205405"/>
          </a:xfrm>
        </p:spPr>
        <p:txBody>
          <a:bodyPr/>
          <a:lstStyle/>
          <a:p>
            <a:r>
              <a:rPr lang="es-ES" sz="4000" dirty="0"/>
              <a:t>ACTUALIZACIÓN DE LA 1L DE TRATAMIENTO EN CÁNCER DE VÍA BILIAR IRRESECABLE O</a:t>
            </a:r>
            <a:br>
              <a:rPr lang="es-ES" sz="4000" dirty="0"/>
            </a:br>
            <a:r>
              <a:rPr lang="es-ES" sz="4000" dirty="0"/>
              <a:t>METASTÁSICO</a:t>
            </a:r>
            <a:endParaRPr lang="en-US" sz="4000" dirty="0"/>
          </a:p>
        </p:txBody>
      </p:sp>
      <p:sp>
        <p:nvSpPr>
          <p:cNvPr id="9" name="Subtítulo 2">
            <a:extLst>
              <a:ext uri="{FF2B5EF4-FFF2-40B4-BE49-F238E27FC236}">
                <a16:creationId xmlns:a16="http://schemas.microsoft.com/office/drawing/2014/main" id="{8BF05762-05C1-1A38-5744-83B1F0F511B4}"/>
              </a:ext>
            </a:extLst>
          </p:cNvPr>
          <p:cNvSpPr txBox="1">
            <a:spLocks/>
          </p:cNvSpPr>
          <p:nvPr/>
        </p:nvSpPr>
        <p:spPr>
          <a:xfrm>
            <a:off x="2474343" y="4280200"/>
            <a:ext cx="6042640" cy="7936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EB721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a:t>T. Macarulla</a:t>
            </a:r>
          </a:p>
          <a:p>
            <a:pPr>
              <a:lnSpc>
                <a:spcPct val="100000"/>
              </a:lnSpc>
            </a:pPr>
            <a:r>
              <a:rPr lang="es-ES"/>
              <a:t>Medical Oncology Department, Clínic Barcelona Comprehensive Cancer Center, Hospital Clínic Barcelona</a:t>
            </a:r>
          </a:p>
          <a:p>
            <a:pPr>
              <a:lnSpc>
                <a:spcPct val="100000"/>
              </a:lnSpc>
            </a:pPr>
            <a:r>
              <a:rPr lang="en-US"/>
              <a:t>Translational Oncology in Upper Gastrointestinal Cancer Group</a:t>
            </a:r>
            <a:r>
              <a:rPr lang="es-ES"/>
              <a:t>, IDIBAPS</a:t>
            </a:r>
          </a:p>
          <a:p>
            <a:pPr>
              <a:lnSpc>
                <a:spcPct val="100000"/>
              </a:lnSpc>
            </a:pPr>
            <a:r>
              <a:rPr lang="es-ES"/>
              <a:t>Departament of Medicine, University of Barcelona</a:t>
            </a:r>
            <a:r>
              <a:rPr lang="en-US"/>
              <a:t> </a:t>
            </a:r>
            <a:endParaRPr lang="es-ES"/>
          </a:p>
          <a:p>
            <a:pPr>
              <a:lnSpc>
                <a:spcPct val="100000"/>
              </a:lnSpc>
            </a:pPr>
            <a:endParaRPr lang="en-US" dirty="0"/>
          </a:p>
        </p:txBody>
      </p:sp>
    </p:spTree>
    <p:extLst>
      <p:ext uri="{BB962C8B-B14F-4D97-AF65-F5344CB8AC3E}">
        <p14:creationId xmlns:p14="http://schemas.microsoft.com/office/powerpoint/2010/main" val="3313805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CA1A2-A467-11BB-9FC2-8052BADF1D0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EC2AE78-BF2F-62B1-DC69-D8A8BD5FBDFF}"/>
              </a:ext>
            </a:extLst>
          </p:cNvPr>
          <p:cNvSpPr>
            <a:spLocks noGrp="1"/>
          </p:cNvSpPr>
          <p:nvPr>
            <p:ph type="title"/>
          </p:nvPr>
        </p:nvSpPr>
        <p:spPr>
          <a:xfrm>
            <a:off x="838200" y="356792"/>
            <a:ext cx="8133272"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SLP</a:t>
            </a:r>
            <a:endParaRPr lang="en-US" sz="2400" b="1" noProof="0" dirty="0"/>
          </a:p>
        </p:txBody>
      </p:sp>
      <p:sp>
        <p:nvSpPr>
          <p:cNvPr id="38" name="CuadroTexto 37">
            <a:extLst>
              <a:ext uri="{FF2B5EF4-FFF2-40B4-BE49-F238E27FC236}">
                <a16:creationId xmlns:a16="http://schemas.microsoft.com/office/drawing/2014/main" id="{AE99963A-6219-EAD9-A540-E30EE9A972D9}"/>
              </a:ext>
            </a:extLst>
          </p:cNvPr>
          <p:cNvSpPr txBox="1"/>
          <p:nvPr/>
        </p:nvSpPr>
        <p:spPr>
          <a:xfrm>
            <a:off x="826101" y="1935363"/>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7" name="TextBox 3">
            <a:extLst>
              <a:ext uri="{FF2B5EF4-FFF2-40B4-BE49-F238E27FC236}">
                <a16:creationId xmlns:a16="http://schemas.microsoft.com/office/drawing/2014/main" id="{7F5F3455-DF77-32F8-94AF-AA46510F3F5E}"/>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2. Finn et Al, ASCO 2024</a:t>
            </a:r>
          </a:p>
        </p:txBody>
      </p:sp>
      <p:pic>
        <p:nvPicPr>
          <p:cNvPr id="170" name="Imagen 169">
            <a:extLst>
              <a:ext uri="{FF2B5EF4-FFF2-40B4-BE49-F238E27FC236}">
                <a16:creationId xmlns:a16="http://schemas.microsoft.com/office/drawing/2014/main" id="{D256E350-6C29-4D5F-0446-1A06B2FB9977}"/>
              </a:ext>
            </a:extLst>
          </p:cNvPr>
          <p:cNvPicPr>
            <a:picLocks noChangeAspect="1"/>
          </p:cNvPicPr>
          <p:nvPr/>
        </p:nvPicPr>
        <p:blipFill>
          <a:blip r:embed="rId3"/>
          <a:stretch>
            <a:fillRect/>
          </a:stretch>
        </p:blipFill>
        <p:spPr>
          <a:xfrm>
            <a:off x="411165" y="2591353"/>
            <a:ext cx="5297042" cy="2321937"/>
          </a:xfrm>
          <a:prstGeom prst="rect">
            <a:avLst/>
          </a:prstGeom>
        </p:spPr>
      </p:pic>
    </p:spTree>
    <p:extLst>
      <p:ext uri="{BB962C8B-B14F-4D97-AF65-F5344CB8AC3E}">
        <p14:creationId xmlns:p14="http://schemas.microsoft.com/office/powerpoint/2010/main" val="3292004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A7A00-735F-92DE-1E27-BB5AC9488E0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A56C515-0E65-1942-FC31-70DAF5C78C42}"/>
              </a:ext>
            </a:extLst>
          </p:cNvPr>
          <p:cNvSpPr>
            <a:spLocks noGrp="1"/>
          </p:cNvSpPr>
          <p:nvPr>
            <p:ph type="title"/>
          </p:nvPr>
        </p:nvSpPr>
        <p:spPr>
          <a:xfrm>
            <a:off x="838200" y="356792"/>
            <a:ext cx="8133272" cy="594702"/>
          </a:xfrm>
        </p:spPr>
        <p:txBody>
          <a:bodyPr>
            <a:noAutofit/>
          </a:bodyPr>
          <a:lstStyle/>
          <a:p>
            <a:r>
              <a:rPr lang="en-US" sz="2400" dirty="0"/>
              <a:t>First Line Treatment in </a:t>
            </a:r>
            <a:r>
              <a:rPr lang="en-US" sz="2400" dirty="0" err="1"/>
              <a:t>uBTC</a:t>
            </a:r>
            <a:br>
              <a:rPr lang="en-US" sz="2400" dirty="0"/>
            </a:br>
            <a:r>
              <a:rPr lang="en-US" sz="1800" dirty="0">
                <a:solidFill>
                  <a:srgbClr val="E45CAB"/>
                </a:solidFill>
              </a:rPr>
              <a:t>Efficacy - SLP</a:t>
            </a:r>
            <a:endParaRPr lang="en-US" sz="2400" b="1" noProof="0" dirty="0"/>
          </a:p>
        </p:txBody>
      </p:sp>
      <p:sp>
        <p:nvSpPr>
          <p:cNvPr id="39" name="CuadroTexto 38">
            <a:extLst>
              <a:ext uri="{FF2B5EF4-FFF2-40B4-BE49-F238E27FC236}">
                <a16:creationId xmlns:a16="http://schemas.microsoft.com/office/drawing/2014/main" id="{DE188228-5D71-67FB-0C72-353CCB8797D6}"/>
              </a:ext>
            </a:extLst>
          </p:cNvPr>
          <p:cNvSpPr txBox="1"/>
          <p:nvPr/>
        </p:nvSpPr>
        <p:spPr>
          <a:xfrm>
            <a:off x="6096000" y="1935363"/>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pic>
        <p:nvPicPr>
          <p:cNvPr id="5" name="Picture 8">
            <a:extLst>
              <a:ext uri="{FF2B5EF4-FFF2-40B4-BE49-F238E27FC236}">
                <a16:creationId xmlns:a16="http://schemas.microsoft.com/office/drawing/2014/main" id="{19111111-93D1-B366-4041-BE741550D758}"/>
              </a:ext>
            </a:extLst>
          </p:cNvPr>
          <p:cNvPicPr>
            <a:picLocks noChangeAspect="1"/>
          </p:cNvPicPr>
          <p:nvPr/>
        </p:nvPicPr>
        <p:blipFill rotWithShape="1">
          <a:blip r:embed="rId3"/>
          <a:srcRect l="57671" t="44900" r="10674" b="12316"/>
          <a:stretch/>
        </p:blipFill>
        <p:spPr bwMode="auto">
          <a:xfrm>
            <a:off x="6444580" y="2587183"/>
            <a:ext cx="4703076" cy="2326107"/>
          </a:xfrm>
          <a:prstGeom prst="rect">
            <a:avLst/>
          </a:prstGeom>
          <a:ln>
            <a:noFill/>
          </a:ln>
          <a:extLst>
            <a:ext uri="{53640926-AAD7-44D8-BBD7-CCE9431645EC}">
              <a14:shadowObscured xmlns:a14="http://schemas.microsoft.com/office/drawing/2010/main"/>
            </a:ext>
          </a:extLst>
        </p:spPr>
      </p:pic>
      <p:sp>
        <p:nvSpPr>
          <p:cNvPr id="7" name="TextBox 3">
            <a:extLst>
              <a:ext uri="{FF2B5EF4-FFF2-40B4-BE49-F238E27FC236}">
                <a16:creationId xmlns:a16="http://schemas.microsoft.com/office/drawing/2014/main" id="{C1F92896-B96E-E386-3D0D-982C7D9A3827}"/>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2. Finn et Al, ASCO 2024</a:t>
            </a:r>
          </a:p>
        </p:txBody>
      </p:sp>
    </p:spTree>
    <p:extLst>
      <p:ext uri="{BB962C8B-B14F-4D97-AF65-F5344CB8AC3E}">
        <p14:creationId xmlns:p14="http://schemas.microsoft.com/office/powerpoint/2010/main" val="3732530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41BF175-3AA2-6F57-12EF-7BED11BE186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F4801F5-035B-19B7-8227-C33C7B969ADB}"/>
              </a:ext>
            </a:extLst>
          </p:cNvPr>
          <p:cNvSpPr>
            <a:spLocks noGrp="1"/>
          </p:cNvSpPr>
          <p:nvPr>
            <p:ph type="title"/>
          </p:nvPr>
        </p:nvSpPr>
        <p:spPr>
          <a:xfrm>
            <a:off x="838200" y="356792"/>
            <a:ext cx="7348268" cy="594702"/>
          </a:xfrm>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Efficacy - ORR</a:t>
            </a:r>
            <a:endParaRPr lang="en-US" sz="2400" b="1" noProof="0" dirty="0"/>
          </a:p>
        </p:txBody>
      </p:sp>
      <p:pic>
        <p:nvPicPr>
          <p:cNvPr id="3" name="Picture 9">
            <a:extLst>
              <a:ext uri="{FF2B5EF4-FFF2-40B4-BE49-F238E27FC236}">
                <a16:creationId xmlns:a16="http://schemas.microsoft.com/office/drawing/2014/main" id="{A91373BB-253F-BC33-948D-21D6A9D09667}"/>
              </a:ext>
            </a:extLst>
          </p:cNvPr>
          <p:cNvPicPr>
            <a:picLocks noChangeAspect="1"/>
          </p:cNvPicPr>
          <p:nvPr/>
        </p:nvPicPr>
        <p:blipFill rotWithShape="1">
          <a:blip r:embed="rId3"/>
          <a:srcRect l="60492" t="30248" r="4472" b="21071"/>
          <a:stretch/>
        </p:blipFill>
        <p:spPr bwMode="auto">
          <a:xfrm>
            <a:off x="6558033" y="2490606"/>
            <a:ext cx="5140329" cy="2813842"/>
          </a:xfrm>
          <a:prstGeom prst="rect">
            <a:avLst/>
          </a:prstGeom>
          <a:ln>
            <a:noFill/>
          </a:ln>
          <a:extLst>
            <a:ext uri="{53640926-AAD7-44D8-BBD7-CCE9431645EC}">
              <a14:shadowObscured xmlns:a14="http://schemas.microsoft.com/office/drawing/2010/main"/>
            </a:ext>
          </a:extLst>
        </p:spPr>
      </p:pic>
      <p:graphicFrame>
        <p:nvGraphicFramePr>
          <p:cNvPr id="6" name="Table 6">
            <a:extLst>
              <a:ext uri="{FF2B5EF4-FFF2-40B4-BE49-F238E27FC236}">
                <a16:creationId xmlns:a16="http://schemas.microsoft.com/office/drawing/2014/main" id="{33E85BED-27FF-E149-752F-8A4E10B47932}"/>
              </a:ext>
            </a:extLst>
          </p:cNvPr>
          <p:cNvGraphicFramePr>
            <a:graphicFrameLocks noGrp="1"/>
          </p:cNvGraphicFramePr>
          <p:nvPr>
            <p:extLst>
              <p:ext uri="{D42A27DB-BD31-4B8C-83A1-F6EECF244321}">
                <p14:modId xmlns:p14="http://schemas.microsoft.com/office/powerpoint/2010/main" val="1266798476"/>
              </p:ext>
            </p:extLst>
          </p:nvPr>
        </p:nvGraphicFramePr>
        <p:xfrm>
          <a:off x="442595" y="2490606"/>
          <a:ext cx="5286303" cy="2813843"/>
        </p:xfrm>
        <a:graphic>
          <a:graphicData uri="http://schemas.openxmlformats.org/drawingml/2006/table">
            <a:tbl>
              <a:tblPr firstRow="1" bandRow="1">
                <a:tableStyleId>{21E4AEA4-8DFA-4A89-87EB-49C32662AFE0}</a:tableStyleId>
              </a:tblPr>
              <a:tblGrid>
                <a:gridCol w="2183473">
                  <a:extLst>
                    <a:ext uri="{9D8B030D-6E8A-4147-A177-3AD203B41FA5}">
                      <a16:colId xmlns:a16="http://schemas.microsoft.com/office/drawing/2014/main" val="683402423"/>
                    </a:ext>
                  </a:extLst>
                </a:gridCol>
                <a:gridCol w="1551415">
                  <a:extLst>
                    <a:ext uri="{9D8B030D-6E8A-4147-A177-3AD203B41FA5}">
                      <a16:colId xmlns:a16="http://schemas.microsoft.com/office/drawing/2014/main" val="1157028237"/>
                    </a:ext>
                  </a:extLst>
                </a:gridCol>
                <a:gridCol w="1551415">
                  <a:extLst>
                    <a:ext uri="{9D8B030D-6E8A-4147-A177-3AD203B41FA5}">
                      <a16:colId xmlns:a16="http://schemas.microsoft.com/office/drawing/2014/main" val="4024820161"/>
                    </a:ext>
                  </a:extLst>
                </a:gridCol>
              </a:tblGrid>
              <a:tr h="8985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baseline="0" dirty="0">
                          <a:solidFill>
                            <a:schemeClr val="tx1">
                              <a:lumMod val="75000"/>
                              <a:lumOff val="25000"/>
                            </a:schemeClr>
                          </a:solidFill>
                        </a:rPr>
                        <a:t>Event, n (%)</a:t>
                      </a: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Durvalumab + Gem-Cis (n=341)</a:t>
                      </a:r>
                      <a:endParaRPr kumimoji="0" lang="en-US" sz="1500" b="1" i="0" u="none" strike="noStrike" kern="1200" cap="none" spc="0" baseline="0" dirty="0">
                        <a:solidFill>
                          <a:schemeClr val="bg1"/>
                        </a:solidFill>
                        <a:latin typeface="+mn-lt"/>
                      </a:endParaRP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solidFill>
                      <a:srgbClr val="9D0865"/>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Placebo + </a:t>
                      </a:r>
                    </a:p>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Gem-Cis</a:t>
                      </a:r>
                      <a:br>
                        <a:rPr kumimoji="0" lang="en-US" sz="1500" b="1" i="0" u="none" strike="noStrike" kern="1200" cap="none" spc="0" baseline="0" dirty="0">
                          <a:solidFill>
                            <a:schemeClr val="bg1"/>
                          </a:solidFill>
                        </a:rPr>
                      </a:br>
                      <a:r>
                        <a:rPr kumimoji="0" lang="en-US" sz="1500" b="1" i="0" u="none" strike="noStrike" kern="1200" cap="none" spc="0" baseline="0" dirty="0">
                          <a:solidFill>
                            <a:schemeClr val="bg1"/>
                          </a:solidFill>
                        </a:rPr>
                        <a:t>(n=343)</a:t>
                      </a:r>
                      <a:endParaRPr kumimoji="0" lang="en-US" sz="1500" b="1" i="0" u="none" strike="noStrike" kern="1200" cap="none" spc="0" baseline="0" dirty="0">
                        <a:solidFill>
                          <a:schemeClr val="bg1"/>
                        </a:solidFill>
                        <a:latin typeface="+mn-lt"/>
                      </a:endParaRP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solidFill>
                      <a:schemeClr val="bg1">
                        <a:lumMod val="50000"/>
                      </a:schemeClr>
                    </a:solidFill>
                  </a:tcPr>
                </a:tc>
                <a:extLst>
                  <a:ext uri="{0D108BD9-81ED-4DB2-BD59-A6C34878D82A}">
                    <a16:rowId xmlns:a16="http://schemas.microsoft.com/office/drawing/2014/main" val="3856136383"/>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err="1">
                          <a:solidFill>
                            <a:schemeClr val="tx1">
                              <a:lumMod val="75000"/>
                              <a:lumOff val="25000"/>
                            </a:schemeClr>
                          </a:solidFill>
                        </a:rPr>
                        <a:t>Responders</a:t>
                      </a:r>
                      <a:r>
                        <a:rPr kumimoji="0" lang="en-IN" sz="1200" b="1" i="0" u="none" strike="noStrike" kern="1200" cap="none" spc="0" baseline="30000" dirty="0" err="1">
                          <a:solidFill>
                            <a:schemeClr val="tx1">
                              <a:lumMod val="75000"/>
                              <a:lumOff val="25000"/>
                            </a:schemeClr>
                          </a:solidFill>
                        </a:rPr>
                        <a:t>a</a:t>
                      </a:r>
                      <a:endParaRPr kumimoji="0" lang="en-GB" sz="1200" b="1" i="0" u="none" strike="noStrike" kern="1200" cap="none" spc="0" baseline="3000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91 (26.7)</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8580" marR="68580"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64 (18.7)</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8580" marR="68580"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595467933"/>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Complete response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7 (2.1)</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2 (0.6) </a:t>
                      </a:r>
                      <a:endParaRPr kumimoji="0" lang="en-GB" sz="1200" b="0" i="0" u="none" strike="noStrike" kern="1200" cap="none" spc="0" baseline="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3874744120"/>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Partial response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84 (24.6)</a:t>
                      </a:r>
                      <a:endParaRPr kumimoji="0" lang="en-GB" sz="1200" b="0" i="0" u="none" strike="noStrike" kern="1200" cap="none" spc="0" baseline="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62 (18.1)</a:t>
                      </a:r>
                      <a:endParaRPr kumimoji="0" lang="en-GB" sz="1200" b="0" i="0" u="none" strike="noStrike" kern="1200" cap="none" spc="0" baseline="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473410947"/>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Non-responders</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250 (73.3)</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279 (81.3)</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758656208"/>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1"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Stable disease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200 (58.7)</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220 (64.1)</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060301772"/>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Progressive disease</a:t>
                      </a:r>
                      <a:endParaRPr kumimoji="0" lang="en-GB" sz="1200" b="0" i="0" u="none" strike="noStrike" kern="1200" cap="none" spc="0" baseline="3000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47 (13.8)</a:t>
                      </a:r>
                      <a:endParaRPr kumimoji="0" lang="en-GB" sz="1200" b="0" i="0" u="none" strike="noStrike" kern="1200" cap="none" spc="0" baseline="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51 (14.9)</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1272719697"/>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Not evaluable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3 (0.9)</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8 (2.3)</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1954512876"/>
                  </a:ext>
                </a:extLst>
              </a:tr>
            </a:tbl>
          </a:graphicData>
        </a:graphic>
      </p:graphicFrame>
      <p:sp>
        <p:nvSpPr>
          <p:cNvPr id="7" name="CuadroTexto 6">
            <a:extLst>
              <a:ext uri="{FF2B5EF4-FFF2-40B4-BE49-F238E27FC236}">
                <a16:creationId xmlns:a16="http://schemas.microsoft.com/office/drawing/2014/main" id="{6FECB89B-5849-5A1A-52AA-5E68F3F083D7}"/>
              </a:ext>
            </a:extLst>
          </p:cNvPr>
          <p:cNvSpPr txBox="1"/>
          <p:nvPr/>
        </p:nvSpPr>
        <p:spPr>
          <a:xfrm>
            <a:off x="4004335" y="5356241"/>
            <a:ext cx="1724563" cy="246221"/>
          </a:xfrm>
          <a:prstGeom prst="rect">
            <a:avLst/>
          </a:prstGeom>
          <a:noFill/>
        </p:spPr>
        <p:txBody>
          <a:bodyPr wrap="square" rtlCol="0">
            <a:spAutoFit/>
          </a:bodyPr>
          <a:lstStyle/>
          <a:p>
            <a:pPr algn="r"/>
            <a:r>
              <a:rPr lang="es-ES" sz="1000" dirty="0" err="1">
                <a:solidFill>
                  <a:schemeClr val="tx1">
                    <a:lumMod val="75000"/>
                    <a:lumOff val="25000"/>
                  </a:schemeClr>
                </a:solidFill>
              </a:rPr>
              <a:t>DoR</a:t>
            </a:r>
            <a:r>
              <a:rPr lang="es-ES" sz="1000" dirty="0">
                <a:solidFill>
                  <a:schemeClr val="tx1">
                    <a:lumMod val="75000"/>
                    <a:lumOff val="25000"/>
                  </a:schemeClr>
                </a:solidFill>
              </a:rPr>
              <a:t>: 6.4m vs 6.2 m</a:t>
            </a:r>
          </a:p>
        </p:txBody>
      </p:sp>
      <p:sp>
        <p:nvSpPr>
          <p:cNvPr id="5" name="TextBox 3">
            <a:extLst>
              <a:ext uri="{FF2B5EF4-FFF2-40B4-BE49-F238E27FC236}">
                <a16:creationId xmlns:a16="http://schemas.microsoft.com/office/drawing/2014/main" id="{25CD9D16-9778-1DAC-D427-2F9824FFAA8A}"/>
              </a:ext>
            </a:extLst>
          </p:cNvPr>
          <p:cNvSpPr txBox="1"/>
          <p:nvPr/>
        </p:nvSpPr>
        <p:spPr>
          <a:xfrm>
            <a:off x="2475637" y="6072641"/>
            <a:ext cx="7646702" cy="461665"/>
          </a:xfrm>
          <a:prstGeom prst="rect">
            <a:avLst/>
          </a:prstGeom>
          <a:noFill/>
        </p:spPr>
        <p:txBody>
          <a:bodyPr wrap="square" lIns="91440" tIns="45720" rIns="91440" bIns="45720" anchor="t">
            <a:spAutoFit/>
          </a:bodyPr>
          <a:lstStyle/>
          <a:p>
            <a:pPr>
              <a:defRPr/>
            </a:pPr>
            <a:r>
              <a:rPr lang="en-US" sz="800" dirty="0">
                <a:solidFill>
                  <a:schemeClr val="tx1">
                    <a:lumMod val="65000"/>
                    <a:lumOff val="35000"/>
                  </a:schemeClr>
                </a:solidFill>
              </a:rPr>
              <a:t>1. Oh D-Y, He AR, </a:t>
            </a:r>
            <a:r>
              <a:rPr lang="en-US" sz="800" dirty="0" err="1">
                <a:solidFill>
                  <a:schemeClr val="tx1">
                    <a:lumMod val="65000"/>
                    <a:lumOff val="35000"/>
                  </a:schemeClr>
                </a:solidFill>
              </a:rPr>
              <a:t>Bouattour</a:t>
            </a:r>
            <a:r>
              <a:rPr lang="en-US" sz="800" dirty="0">
                <a:solidFill>
                  <a:schemeClr val="tx1">
                    <a:lumMod val="65000"/>
                    <a:lumOff val="35000"/>
                  </a:schemeClr>
                </a:solidFill>
              </a:rPr>
              <a:t> M, </a:t>
            </a:r>
            <a:r>
              <a:rPr lang="en-US" sz="800" dirty="0" err="1">
                <a:solidFill>
                  <a:schemeClr val="tx1">
                    <a:lumMod val="65000"/>
                    <a:lumOff val="35000"/>
                  </a:schemeClr>
                </a:solidFill>
              </a:rPr>
              <a:t>Okusaka</a:t>
            </a:r>
            <a:r>
              <a:rPr lang="en-US" sz="800" dirty="0">
                <a:solidFill>
                  <a:schemeClr val="tx1">
                    <a:lumMod val="65000"/>
                    <a:lumOff val="35000"/>
                  </a:schemeClr>
                </a:solidFill>
              </a:rPr>
              <a:t> T, Qin S, Chen L-T, et al. Durvalumab or placebo plus gemcitabine and cisplatin in participants with advanced biliary tract cancer (TOPAZ-1): updated overall survival from a </a:t>
            </a:r>
            <a:r>
              <a:rPr lang="en-US" sz="800" dirty="0" err="1">
                <a:solidFill>
                  <a:schemeClr val="tx1">
                    <a:lumMod val="65000"/>
                    <a:lumOff val="35000"/>
                  </a:schemeClr>
                </a:solidFill>
              </a:rPr>
              <a:t>randomised</a:t>
            </a:r>
            <a:r>
              <a:rPr lang="en-US" sz="800" dirty="0">
                <a:solidFill>
                  <a:schemeClr val="tx1">
                    <a:lumMod val="65000"/>
                    <a:lumOff val="35000"/>
                  </a:schemeClr>
                </a:solidFill>
              </a:rPr>
              <a:t> phase 3 study. Lancet Gastroenterol Hepatol [Internet]. 2024;9(8):694–704. Disponible </a:t>
            </a:r>
            <a:r>
              <a:rPr lang="en-US" sz="800" dirty="0" err="1">
                <a:solidFill>
                  <a:schemeClr val="tx1">
                    <a:lumMod val="65000"/>
                    <a:lumOff val="35000"/>
                  </a:schemeClr>
                </a:solidFill>
              </a:rPr>
              <a:t>en</a:t>
            </a:r>
            <a:r>
              <a:rPr lang="en-US" sz="800" dirty="0">
                <a:solidFill>
                  <a:schemeClr val="tx1">
                    <a:lumMod val="65000"/>
                    <a:lumOff val="35000"/>
                  </a:schemeClr>
                </a:solidFill>
              </a:rPr>
              <a:t>: </a:t>
            </a:r>
            <a:r>
              <a:rPr lang="en-US" sz="800" dirty="0">
                <a:solidFill>
                  <a:schemeClr val="tx1">
                    <a:lumMod val="65000"/>
                    <a:lumOff val="35000"/>
                  </a:schemeClr>
                </a:solidFill>
                <a:hlinkClick r:id="rId4"/>
              </a:rPr>
              <a:t>http://dx.doi.org/10.1016/S2468-1253(24)00095-5</a:t>
            </a:r>
            <a:r>
              <a:rPr lang="en-US" sz="800" dirty="0">
                <a:solidFill>
                  <a:schemeClr val="tx1">
                    <a:lumMod val="65000"/>
                    <a:lumOff val="35000"/>
                  </a:schemeClr>
                </a:solidFill>
              </a:rPr>
              <a:t> </a:t>
            </a:r>
            <a:r>
              <a:rPr lang="en-US" sz="800" dirty="0" err="1">
                <a:solidFill>
                  <a:schemeClr val="tx1">
                    <a:lumMod val="65000"/>
                    <a:lumOff val="35000"/>
                  </a:schemeClr>
                </a:solidFill>
              </a:rPr>
              <a:t>Figura</a:t>
            </a:r>
            <a:r>
              <a:rPr lang="en-US" sz="800" dirty="0">
                <a:solidFill>
                  <a:schemeClr val="tx1">
                    <a:lumMod val="65000"/>
                    <a:lumOff val="35000"/>
                  </a:schemeClr>
                </a:solidFill>
              </a:rPr>
              <a:t> original al final de las </a:t>
            </a:r>
            <a:r>
              <a:rPr lang="en-US" sz="800" dirty="0" err="1">
                <a:solidFill>
                  <a:schemeClr val="tx1">
                    <a:lumMod val="65000"/>
                    <a:lumOff val="35000"/>
                  </a:schemeClr>
                </a:solidFill>
              </a:rPr>
              <a:t>diapositivas</a:t>
            </a:r>
            <a:r>
              <a:rPr lang="en-US" sz="800" dirty="0">
                <a:solidFill>
                  <a:schemeClr val="tx1">
                    <a:lumMod val="65000"/>
                    <a:lumOff val="35000"/>
                  </a:schemeClr>
                </a:solidFill>
              </a:rPr>
              <a:t>* 2. Finn et Al, ASCO 2024</a:t>
            </a:r>
          </a:p>
        </p:txBody>
      </p:sp>
      <p:sp>
        <p:nvSpPr>
          <p:cNvPr id="8" name="CuadroTexto 7">
            <a:extLst>
              <a:ext uri="{FF2B5EF4-FFF2-40B4-BE49-F238E27FC236}">
                <a16:creationId xmlns:a16="http://schemas.microsoft.com/office/drawing/2014/main" id="{95F845C3-7764-46A5-56B1-B6F2B4F5CA4C}"/>
              </a:ext>
            </a:extLst>
          </p:cNvPr>
          <p:cNvSpPr txBox="1"/>
          <p:nvPr/>
        </p:nvSpPr>
        <p:spPr>
          <a:xfrm>
            <a:off x="826101" y="1935364"/>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9" name="CuadroTexto 8">
            <a:extLst>
              <a:ext uri="{FF2B5EF4-FFF2-40B4-BE49-F238E27FC236}">
                <a16:creationId xmlns:a16="http://schemas.microsoft.com/office/drawing/2014/main" id="{CC8AB2E3-5F12-17F1-D25B-6F4D6322742B}"/>
              </a:ext>
            </a:extLst>
          </p:cNvPr>
          <p:cNvSpPr txBox="1"/>
          <p:nvPr/>
        </p:nvSpPr>
        <p:spPr>
          <a:xfrm>
            <a:off x="6447943" y="1935363"/>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sp>
        <p:nvSpPr>
          <p:cNvPr id="10" name="CuadroTexto 9">
            <a:extLst>
              <a:ext uri="{FF2B5EF4-FFF2-40B4-BE49-F238E27FC236}">
                <a16:creationId xmlns:a16="http://schemas.microsoft.com/office/drawing/2014/main" id="{A9DEA640-EABE-1758-8C3B-B7F6EE30468E}"/>
              </a:ext>
            </a:extLst>
          </p:cNvPr>
          <p:cNvSpPr txBox="1"/>
          <p:nvPr/>
        </p:nvSpPr>
        <p:spPr>
          <a:xfrm>
            <a:off x="1660738" y="1787600"/>
            <a:ext cx="6096000" cy="369332"/>
          </a:xfrm>
          <a:prstGeom prst="rect">
            <a:avLst/>
          </a:prstGeom>
          <a:noFill/>
        </p:spPr>
        <p:txBody>
          <a:bodyPr wrap="square">
            <a:spAutoFit/>
          </a:bodyPr>
          <a:lstStyle/>
          <a:p>
            <a:r>
              <a:rPr lang="en-US" sz="1800" dirty="0">
                <a:solidFill>
                  <a:schemeClr val="tx1">
                    <a:lumMod val="65000"/>
                    <a:lumOff val="35000"/>
                  </a:schemeClr>
                </a:solidFill>
              </a:rPr>
              <a:t>*</a:t>
            </a:r>
            <a:endParaRPr lang="es-ES" dirty="0"/>
          </a:p>
        </p:txBody>
      </p:sp>
      <p:cxnSp>
        <p:nvCxnSpPr>
          <p:cNvPr id="11" name="Conector recto 10">
            <a:extLst>
              <a:ext uri="{FF2B5EF4-FFF2-40B4-BE49-F238E27FC236}">
                <a16:creationId xmlns:a16="http://schemas.microsoft.com/office/drawing/2014/main" id="{882633F5-7846-34DC-3917-8574E0D9FFCD}"/>
              </a:ext>
            </a:extLst>
          </p:cNvPr>
          <p:cNvCxnSpPr>
            <a:cxnSpLocks/>
          </p:cNvCxnSpPr>
          <p:nvPr/>
        </p:nvCxnSpPr>
        <p:spPr>
          <a:xfrm>
            <a:off x="5956876" y="1863306"/>
            <a:ext cx="0" cy="3666226"/>
          </a:xfrm>
          <a:prstGeom prst="line">
            <a:avLst/>
          </a:prstGeom>
          <a:ln w="9525">
            <a:solidFill>
              <a:schemeClr val="tx1">
                <a:lumMod val="65000"/>
                <a:lumOff val="3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08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C4247-0DA5-A81D-940E-E364FA5F609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1DB70E8-5EFF-DEBE-0FED-5BE09CE2C6C0}"/>
              </a:ext>
            </a:extLst>
          </p:cNvPr>
          <p:cNvSpPr>
            <a:spLocks noGrp="1"/>
          </p:cNvSpPr>
          <p:nvPr>
            <p:ph type="title"/>
          </p:nvPr>
        </p:nvSpPr>
        <p:spPr>
          <a:xfrm>
            <a:off x="838200" y="356792"/>
            <a:ext cx="7348268" cy="594702"/>
          </a:xfrm>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Efficacy - ORR</a:t>
            </a:r>
            <a:endParaRPr lang="en-US" sz="2400" b="1" noProof="0" dirty="0"/>
          </a:p>
        </p:txBody>
      </p:sp>
      <p:graphicFrame>
        <p:nvGraphicFramePr>
          <p:cNvPr id="6" name="Table 6">
            <a:extLst>
              <a:ext uri="{FF2B5EF4-FFF2-40B4-BE49-F238E27FC236}">
                <a16:creationId xmlns:a16="http://schemas.microsoft.com/office/drawing/2014/main" id="{B13F28E4-BEC6-F708-B4FF-B46282BE9DC4}"/>
              </a:ext>
            </a:extLst>
          </p:cNvPr>
          <p:cNvGraphicFramePr>
            <a:graphicFrameLocks noGrp="1"/>
          </p:cNvGraphicFramePr>
          <p:nvPr/>
        </p:nvGraphicFramePr>
        <p:xfrm>
          <a:off x="442595" y="2490606"/>
          <a:ext cx="5286303" cy="2813843"/>
        </p:xfrm>
        <a:graphic>
          <a:graphicData uri="http://schemas.openxmlformats.org/drawingml/2006/table">
            <a:tbl>
              <a:tblPr firstRow="1" bandRow="1">
                <a:tableStyleId>{21E4AEA4-8DFA-4A89-87EB-49C32662AFE0}</a:tableStyleId>
              </a:tblPr>
              <a:tblGrid>
                <a:gridCol w="2183473">
                  <a:extLst>
                    <a:ext uri="{9D8B030D-6E8A-4147-A177-3AD203B41FA5}">
                      <a16:colId xmlns:a16="http://schemas.microsoft.com/office/drawing/2014/main" val="683402423"/>
                    </a:ext>
                  </a:extLst>
                </a:gridCol>
                <a:gridCol w="1551415">
                  <a:extLst>
                    <a:ext uri="{9D8B030D-6E8A-4147-A177-3AD203B41FA5}">
                      <a16:colId xmlns:a16="http://schemas.microsoft.com/office/drawing/2014/main" val="1157028237"/>
                    </a:ext>
                  </a:extLst>
                </a:gridCol>
                <a:gridCol w="1551415">
                  <a:extLst>
                    <a:ext uri="{9D8B030D-6E8A-4147-A177-3AD203B41FA5}">
                      <a16:colId xmlns:a16="http://schemas.microsoft.com/office/drawing/2014/main" val="4024820161"/>
                    </a:ext>
                  </a:extLst>
                </a:gridCol>
              </a:tblGrid>
              <a:tr h="8985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baseline="0" dirty="0">
                          <a:solidFill>
                            <a:schemeClr val="tx1">
                              <a:lumMod val="75000"/>
                              <a:lumOff val="25000"/>
                            </a:schemeClr>
                          </a:solidFill>
                        </a:rPr>
                        <a:t>Event, n (%)</a:t>
                      </a: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Durvalumab + Gem-Cis (n=341)</a:t>
                      </a:r>
                      <a:endParaRPr kumimoji="0" lang="en-US" sz="1500" b="1" i="0" u="none" strike="noStrike" kern="1200" cap="none" spc="0" baseline="0" dirty="0">
                        <a:solidFill>
                          <a:schemeClr val="bg1"/>
                        </a:solidFill>
                        <a:latin typeface="+mn-lt"/>
                      </a:endParaRP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solidFill>
                      <a:srgbClr val="9D0865"/>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Placebo + </a:t>
                      </a:r>
                    </a:p>
                    <a:p>
                      <a:pPr marL="0" marR="0" lvl="0" indent="0" algn="ctr" defTabSz="914400" rtl="0" eaLnBrk="1" fontAlgn="auto" hangingPunct="1">
                        <a:lnSpc>
                          <a:spcPct val="100000"/>
                        </a:lnSpc>
                        <a:spcBef>
                          <a:spcPts val="0"/>
                        </a:spcBef>
                        <a:spcAft>
                          <a:spcPts val="0"/>
                        </a:spcAft>
                        <a:buFontTx/>
                        <a:buNone/>
                      </a:pPr>
                      <a:r>
                        <a:rPr kumimoji="0" lang="en-US" sz="1500" b="1" i="0" u="none" strike="noStrike" kern="1200" cap="none" spc="0" baseline="0" dirty="0">
                          <a:solidFill>
                            <a:schemeClr val="bg1"/>
                          </a:solidFill>
                        </a:rPr>
                        <a:t>Gem-Cis</a:t>
                      </a:r>
                      <a:br>
                        <a:rPr kumimoji="0" lang="en-US" sz="1500" b="1" i="0" u="none" strike="noStrike" kern="1200" cap="none" spc="0" baseline="0" dirty="0">
                          <a:solidFill>
                            <a:schemeClr val="bg1"/>
                          </a:solidFill>
                        </a:rPr>
                      </a:br>
                      <a:r>
                        <a:rPr kumimoji="0" lang="en-US" sz="1500" b="1" i="0" u="none" strike="noStrike" kern="1200" cap="none" spc="0" baseline="0" dirty="0">
                          <a:solidFill>
                            <a:schemeClr val="bg1"/>
                          </a:solidFill>
                        </a:rPr>
                        <a:t>(n=343)</a:t>
                      </a:r>
                      <a:endParaRPr kumimoji="0" lang="en-US" sz="1500" b="1" i="0" u="none" strike="noStrike" kern="1200" cap="none" spc="0" baseline="0" dirty="0">
                        <a:solidFill>
                          <a:schemeClr val="bg1"/>
                        </a:solidFill>
                        <a:latin typeface="+mn-lt"/>
                      </a:endParaRPr>
                    </a:p>
                  </a:txBody>
                  <a:tcPr anchor="ctr">
                    <a:lnL w="12700" cmpd="sng">
                      <a:solidFill>
                        <a:schemeClr val="bg1"/>
                      </a:solidFill>
                    </a:lnL>
                    <a:lnR w="12700" cmpd="sng">
                      <a:solidFill>
                        <a:schemeClr val="bg1"/>
                      </a:solidFill>
                    </a:lnR>
                    <a:lnT w="12700" cmpd="sng">
                      <a:solidFill>
                        <a:schemeClr val="bg1"/>
                      </a:solidFill>
                    </a:lnT>
                    <a:lnB w="38100" cmpd="sng">
                      <a:solidFill>
                        <a:schemeClr val="bg1"/>
                      </a:solidFill>
                    </a:lnB>
                    <a:solidFill>
                      <a:schemeClr val="bg1">
                        <a:lumMod val="50000"/>
                      </a:schemeClr>
                    </a:solidFill>
                  </a:tcPr>
                </a:tc>
                <a:extLst>
                  <a:ext uri="{0D108BD9-81ED-4DB2-BD59-A6C34878D82A}">
                    <a16:rowId xmlns:a16="http://schemas.microsoft.com/office/drawing/2014/main" val="3856136383"/>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err="1">
                          <a:solidFill>
                            <a:schemeClr val="tx1">
                              <a:lumMod val="75000"/>
                              <a:lumOff val="25000"/>
                            </a:schemeClr>
                          </a:solidFill>
                        </a:rPr>
                        <a:t>Responders</a:t>
                      </a:r>
                      <a:r>
                        <a:rPr kumimoji="0" lang="en-IN" sz="1200" b="1" i="0" u="none" strike="noStrike" kern="1200" cap="none" spc="0" baseline="30000" dirty="0" err="1">
                          <a:solidFill>
                            <a:schemeClr val="tx1">
                              <a:lumMod val="75000"/>
                              <a:lumOff val="25000"/>
                            </a:schemeClr>
                          </a:solidFill>
                        </a:rPr>
                        <a:t>a</a:t>
                      </a:r>
                      <a:endParaRPr kumimoji="0" lang="en-GB" sz="1200" b="1" i="0" u="none" strike="noStrike" kern="1200" cap="none" spc="0" baseline="3000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91 (26.7)</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8580" marR="68580"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64 (18.7)</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8580" marR="68580" marT="0" marB="0" anchor="ctr">
                    <a:lnL w="12700" cmpd="sng">
                      <a:solidFill>
                        <a:schemeClr val="bg1"/>
                      </a:solidFill>
                    </a:lnL>
                    <a:lnR w="12700" cmpd="sng">
                      <a:solidFill>
                        <a:schemeClr val="bg1"/>
                      </a:solidFill>
                    </a:lnR>
                    <a:lnT w="38100" cmpd="sng">
                      <a:solidFill>
                        <a:schemeClr val="bg1"/>
                      </a:solidFill>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595467933"/>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Complete response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7 (2.1)</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2 (0.6) </a:t>
                      </a:r>
                      <a:endParaRPr kumimoji="0" lang="en-GB" sz="1200" b="0" i="0" u="none" strike="noStrike" kern="1200" cap="none" spc="0" baseline="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3874744120"/>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Partial response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84 (24.6)</a:t>
                      </a:r>
                      <a:endParaRPr kumimoji="0" lang="en-GB" sz="1200" b="0" i="0" u="none" strike="noStrike" kern="1200" cap="none" spc="0" baseline="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62 (18.1)</a:t>
                      </a:r>
                      <a:endParaRPr kumimoji="0" lang="en-GB" sz="1200" b="0" i="0" u="none" strike="noStrike" kern="1200" cap="none" spc="0" baseline="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473410947"/>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Non-responders</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250 (73.3)</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1" i="0" u="none" strike="noStrike" kern="1200" cap="none" spc="0" baseline="0" dirty="0">
                          <a:solidFill>
                            <a:schemeClr val="tx1">
                              <a:lumMod val="75000"/>
                              <a:lumOff val="25000"/>
                            </a:schemeClr>
                          </a:solidFill>
                        </a:rPr>
                        <a:t>279 (81.3)</a:t>
                      </a:r>
                      <a:endParaRPr kumimoji="0" lang="en-GB" sz="1200" b="1"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758656208"/>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1"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Stable disease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200 (58.7)</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220 (64.1)</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2060301772"/>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Progressive disease</a:t>
                      </a:r>
                      <a:endParaRPr kumimoji="0" lang="en-GB" sz="1200" b="0" i="0" u="none" strike="noStrike" kern="1200" cap="none" spc="0" baseline="3000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a:solidFill>
                            <a:schemeClr val="tx1">
                              <a:lumMod val="75000"/>
                              <a:lumOff val="25000"/>
                            </a:schemeClr>
                          </a:solidFill>
                        </a:rPr>
                        <a:t>47 (13.8)</a:t>
                      </a:r>
                      <a:endParaRPr kumimoji="0" lang="en-GB" sz="1200" b="0" i="0" u="none" strike="noStrike" kern="1200" cap="none" spc="0" baseline="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51 (14.9)</a:t>
                      </a:r>
                      <a:endParaRPr kumimoji="0" lang="en-GB" sz="1200" b="0" i="0" u="none" strike="noStrike" kern="1200" cap="none" spc="0" baseline="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68580" marR="68580"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1272719697"/>
                  </a:ext>
                </a:extLst>
              </a:tr>
              <a:tr h="273613">
                <a:tc>
                  <a:txBody>
                    <a:bodyPr/>
                    <a:lstStyle/>
                    <a:p>
                      <a:pPr marL="0" marR="0" lvl="0" indent="0" algn="l" defTabSz="914400" rtl="0" eaLnBrk="1" fontAlgn="auto" latinLnBrk="0" hangingPunct="1">
                        <a:lnSpc>
                          <a:spcPct val="100000"/>
                        </a:lnSpc>
                        <a:spcBef>
                          <a:spcPts val="0"/>
                        </a:spcBef>
                        <a:spcAft>
                          <a:spcPts val="0"/>
                        </a:spcAft>
                        <a:buFontTx/>
                        <a:buNone/>
                      </a:pPr>
                      <a:r>
                        <a:rPr kumimoji="0" lang="en-GB" sz="1200" b="0" i="0" u="none" strike="noStrike" kern="1200" cap="none" spc="0" baseline="0" dirty="0">
                          <a:solidFill>
                            <a:schemeClr val="tx1">
                              <a:lumMod val="75000"/>
                              <a:lumOff val="25000"/>
                            </a:schemeClr>
                          </a:solidFill>
                          <a:latin typeface="+mn-lt"/>
                          <a:ea typeface="+mn-ea"/>
                          <a:cs typeface="+mn-cs"/>
                        </a:rPr>
                        <a:t>   </a:t>
                      </a:r>
                      <a:r>
                        <a:rPr kumimoji="0" lang="en-IN" sz="1200" b="0" i="0" u="none" strike="noStrike" kern="1200" cap="none" spc="0" baseline="0" dirty="0">
                          <a:solidFill>
                            <a:schemeClr val="tx1">
                              <a:lumMod val="75000"/>
                              <a:lumOff val="25000"/>
                            </a:schemeClr>
                          </a:solidFill>
                        </a:rPr>
                        <a:t>Not evaluable</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3 (0.9)</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FontTx/>
                        <a:buNone/>
                      </a:pPr>
                      <a:r>
                        <a:rPr kumimoji="0" lang="en-IN" sz="1200" b="0" i="0" u="none" strike="noStrike" kern="1200" cap="none" spc="0" baseline="0" dirty="0">
                          <a:solidFill>
                            <a:schemeClr val="tx1">
                              <a:lumMod val="75000"/>
                              <a:lumOff val="25000"/>
                            </a:schemeClr>
                          </a:solidFill>
                        </a:rPr>
                        <a:t>8 (2.3)</a:t>
                      </a:r>
                      <a:endParaRPr kumimoji="0" lang="en-GB" sz="1200" b="0" i="0" u="none" strike="noStrike" kern="1200" cap="none" spc="0" baseline="0" dirty="0">
                        <a:solidFill>
                          <a:schemeClr val="tx1">
                            <a:lumMod val="75000"/>
                            <a:lumOff val="25000"/>
                          </a:schemeClr>
                        </a:solidFill>
                        <a:latin typeface="+mn-lt"/>
                        <a:ea typeface="+mn-ea"/>
                        <a:cs typeface="+mn-cs"/>
                      </a:endParaRPr>
                    </a:p>
                  </a:txBody>
                  <a:tcPr marL="64389" marR="64389" marT="0" marB="0" anchor="ctr">
                    <a:lnL w="12700" cmpd="sng">
                      <a:solidFill>
                        <a:schemeClr val="bg1"/>
                      </a:solidFill>
                    </a:lnL>
                    <a:lnR w="12700" cmpd="sng">
                      <a:solidFill>
                        <a:schemeClr val="bg1"/>
                      </a:solid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bg1">
                        <a:lumMod val="50000"/>
                        <a:alpha val="10000"/>
                      </a:schemeClr>
                    </a:solidFill>
                  </a:tcPr>
                </a:tc>
                <a:extLst>
                  <a:ext uri="{0D108BD9-81ED-4DB2-BD59-A6C34878D82A}">
                    <a16:rowId xmlns:a16="http://schemas.microsoft.com/office/drawing/2014/main" val="1954512876"/>
                  </a:ext>
                </a:extLst>
              </a:tr>
            </a:tbl>
          </a:graphicData>
        </a:graphic>
      </p:graphicFrame>
      <p:sp>
        <p:nvSpPr>
          <p:cNvPr id="7" name="CuadroTexto 6">
            <a:extLst>
              <a:ext uri="{FF2B5EF4-FFF2-40B4-BE49-F238E27FC236}">
                <a16:creationId xmlns:a16="http://schemas.microsoft.com/office/drawing/2014/main" id="{955682B3-2E18-958A-9F25-4FA2B5D038FB}"/>
              </a:ext>
            </a:extLst>
          </p:cNvPr>
          <p:cNvSpPr txBox="1"/>
          <p:nvPr/>
        </p:nvSpPr>
        <p:spPr>
          <a:xfrm>
            <a:off x="4004335" y="5356241"/>
            <a:ext cx="1724563" cy="246221"/>
          </a:xfrm>
          <a:prstGeom prst="rect">
            <a:avLst/>
          </a:prstGeom>
          <a:noFill/>
        </p:spPr>
        <p:txBody>
          <a:bodyPr wrap="square" rtlCol="0">
            <a:spAutoFit/>
          </a:bodyPr>
          <a:lstStyle/>
          <a:p>
            <a:pPr algn="r"/>
            <a:r>
              <a:rPr lang="es-ES" sz="1000" dirty="0" err="1">
                <a:solidFill>
                  <a:schemeClr val="tx1">
                    <a:lumMod val="75000"/>
                    <a:lumOff val="25000"/>
                  </a:schemeClr>
                </a:solidFill>
              </a:rPr>
              <a:t>DoR</a:t>
            </a:r>
            <a:r>
              <a:rPr lang="es-ES" sz="1000" dirty="0">
                <a:solidFill>
                  <a:schemeClr val="tx1">
                    <a:lumMod val="75000"/>
                    <a:lumOff val="25000"/>
                  </a:schemeClr>
                </a:solidFill>
              </a:rPr>
              <a:t>: 6.4m vs 6.2 m</a:t>
            </a:r>
          </a:p>
        </p:txBody>
      </p:sp>
      <p:sp>
        <p:nvSpPr>
          <p:cNvPr id="5" name="TextBox 3">
            <a:extLst>
              <a:ext uri="{FF2B5EF4-FFF2-40B4-BE49-F238E27FC236}">
                <a16:creationId xmlns:a16="http://schemas.microsoft.com/office/drawing/2014/main" id="{5C98FB53-CCC2-7F25-B4B0-33ABAB22EB79}"/>
              </a:ext>
            </a:extLst>
          </p:cNvPr>
          <p:cNvSpPr txBox="1"/>
          <p:nvPr/>
        </p:nvSpPr>
        <p:spPr>
          <a:xfrm>
            <a:off x="2475637" y="6072641"/>
            <a:ext cx="7646702" cy="461665"/>
          </a:xfrm>
          <a:prstGeom prst="rect">
            <a:avLst/>
          </a:prstGeom>
          <a:noFill/>
        </p:spPr>
        <p:txBody>
          <a:bodyPr wrap="square" lIns="91440" tIns="45720" rIns="91440" bIns="45720" anchor="t">
            <a:spAutoFit/>
          </a:bodyPr>
          <a:lstStyle/>
          <a:p>
            <a:pPr>
              <a:defRPr/>
            </a:pPr>
            <a:r>
              <a:rPr lang="en-US" sz="800" dirty="0">
                <a:solidFill>
                  <a:schemeClr val="tx1">
                    <a:lumMod val="65000"/>
                    <a:lumOff val="35000"/>
                  </a:schemeClr>
                </a:solidFill>
              </a:rPr>
              <a:t>1. Oh D-Y, He AR, </a:t>
            </a:r>
            <a:r>
              <a:rPr lang="en-US" sz="800" dirty="0" err="1">
                <a:solidFill>
                  <a:schemeClr val="tx1">
                    <a:lumMod val="65000"/>
                    <a:lumOff val="35000"/>
                  </a:schemeClr>
                </a:solidFill>
              </a:rPr>
              <a:t>Bouattour</a:t>
            </a:r>
            <a:r>
              <a:rPr lang="en-US" sz="800" dirty="0">
                <a:solidFill>
                  <a:schemeClr val="tx1">
                    <a:lumMod val="65000"/>
                    <a:lumOff val="35000"/>
                  </a:schemeClr>
                </a:solidFill>
              </a:rPr>
              <a:t> M, </a:t>
            </a:r>
            <a:r>
              <a:rPr lang="en-US" sz="800" dirty="0" err="1">
                <a:solidFill>
                  <a:schemeClr val="tx1">
                    <a:lumMod val="65000"/>
                    <a:lumOff val="35000"/>
                  </a:schemeClr>
                </a:solidFill>
              </a:rPr>
              <a:t>Okusaka</a:t>
            </a:r>
            <a:r>
              <a:rPr lang="en-US" sz="800" dirty="0">
                <a:solidFill>
                  <a:schemeClr val="tx1">
                    <a:lumMod val="65000"/>
                    <a:lumOff val="35000"/>
                  </a:schemeClr>
                </a:solidFill>
              </a:rPr>
              <a:t> T, Qin S, Chen L-T, et al. Durvalumab or placebo plus gemcitabine and cisplatin in participants with advanced biliary tract cancer (TOPAZ-1): updated overall survival from a </a:t>
            </a:r>
            <a:r>
              <a:rPr lang="en-US" sz="800" dirty="0" err="1">
                <a:solidFill>
                  <a:schemeClr val="tx1">
                    <a:lumMod val="65000"/>
                    <a:lumOff val="35000"/>
                  </a:schemeClr>
                </a:solidFill>
              </a:rPr>
              <a:t>randomised</a:t>
            </a:r>
            <a:r>
              <a:rPr lang="en-US" sz="800" dirty="0">
                <a:solidFill>
                  <a:schemeClr val="tx1">
                    <a:lumMod val="65000"/>
                    <a:lumOff val="35000"/>
                  </a:schemeClr>
                </a:solidFill>
              </a:rPr>
              <a:t> phase 3 study. Lancet Gastroenterol Hepatol [Internet]. 2024;9(8):694–704. Disponible </a:t>
            </a:r>
            <a:r>
              <a:rPr lang="en-US" sz="800" dirty="0" err="1">
                <a:solidFill>
                  <a:schemeClr val="tx1">
                    <a:lumMod val="65000"/>
                    <a:lumOff val="35000"/>
                  </a:schemeClr>
                </a:solidFill>
              </a:rPr>
              <a:t>en</a:t>
            </a:r>
            <a:r>
              <a:rPr lang="en-US" sz="800" dirty="0">
                <a:solidFill>
                  <a:schemeClr val="tx1">
                    <a:lumMod val="65000"/>
                    <a:lumOff val="35000"/>
                  </a:schemeClr>
                </a:solidFill>
              </a:rPr>
              <a:t>: </a:t>
            </a:r>
            <a:r>
              <a:rPr lang="en-US" sz="800" dirty="0">
                <a:solidFill>
                  <a:schemeClr val="tx1">
                    <a:lumMod val="65000"/>
                    <a:lumOff val="35000"/>
                  </a:schemeClr>
                </a:solidFill>
                <a:hlinkClick r:id="rId3"/>
              </a:rPr>
              <a:t>http://dx.doi.org/10.1016/S2468-1253(24)00095-5</a:t>
            </a:r>
            <a:r>
              <a:rPr lang="en-US" sz="800" dirty="0">
                <a:solidFill>
                  <a:schemeClr val="tx1">
                    <a:lumMod val="65000"/>
                    <a:lumOff val="35000"/>
                  </a:schemeClr>
                </a:solidFill>
              </a:rPr>
              <a:t> </a:t>
            </a:r>
            <a:r>
              <a:rPr lang="en-US" sz="800" dirty="0" err="1">
                <a:solidFill>
                  <a:schemeClr val="tx1">
                    <a:lumMod val="65000"/>
                    <a:lumOff val="35000"/>
                  </a:schemeClr>
                </a:solidFill>
              </a:rPr>
              <a:t>Figura</a:t>
            </a:r>
            <a:r>
              <a:rPr lang="en-US" sz="800" dirty="0">
                <a:solidFill>
                  <a:schemeClr val="tx1">
                    <a:lumMod val="65000"/>
                    <a:lumOff val="35000"/>
                  </a:schemeClr>
                </a:solidFill>
              </a:rPr>
              <a:t> original al final de las </a:t>
            </a:r>
            <a:r>
              <a:rPr lang="en-US" sz="800" dirty="0" err="1">
                <a:solidFill>
                  <a:schemeClr val="tx1">
                    <a:lumMod val="65000"/>
                    <a:lumOff val="35000"/>
                  </a:schemeClr>
                </a:solidFill>
              </a:rPr>
              <a:t>diapositivas</a:t>
            </a:r>
            <a:r>
              <a:rPr lang="en-US" sz="800" dirty="0">
                <a:solidFill>
                  <a:schemeClr val="tx1">
                    <a:lumMod val="65000"/>
                    <a:lumOff val="35000"/>
                  </a:schemeClr>
                </a:solidFill>
              </a:rPr>
              <a:t>* 2. Finn et Al, ASCO 2024</a:t>
            </a:r>
          </a:p>
        </p:txBody>
      </p:sp>
      <p:sp>
        <p:nvSpPr>
          <p:cNvPr id="8" name="CuadroTexto 7">
            <a:extLst>
              <a:ext uri="{FF2B5EF4-FFF2-40B4-BE49-F238E27FC236}">
                <a16:creationId xmlns:a16="http://schemas.microsoft.com/office/drawing/2014/main" id="{E00FE70D-6004-C994-2646-288E9E63C06B}"/>
              </a:ext>
            </a:extLst>
          </p:cNvPr>
          <p:cNvSpPr txBox="1"/>
          <p:nvPr/>
        </p:nvSpPr>
        <p:spPr>
          <a:xfrm>
            <a:off x="826101" y="1935364"/>
            <a:ext cx="2143432" cy="380339"/>
          </a:xfrm>
          <a:prstGeom prst="rect">
            <a:avLst/>
          </a:prstGeom>
          <a:noFill/>
        </p:spPr>
        <p:txBody>
          <a:bodyPr wrap="square" rtlCol="0">
            <a:spAutoFit/>
          </a:bodyPr>
          <a:lstStyle/>
          <a:p>
            <a:r>
              <a:rPr lang="es-ES" b="1" dirty="0">
                <a:solidFill>
                  <a:schemeClr val="tx1">
                    <a:lumMod val="75000"/>
                    <a:lumOff val="25000"/>
                  </a:schemeClr>
                </a:solidFill>
              </a:rPr>
              <a:t>TOPAZ-1</a:t>
            </a:r>
          </a:p>
        </p:txBody>
      </p:sp>
      <p:sp>
        <p:nvSpPr>
          <p:cNvPr id="10" name="CuadroTexto 9">
            <a:extLst>
              <a:ext uri="{FF2B5EF4-FFF2-40B4-BE49-F238E27FC236}">
                <a16:creationId xmlns:a16="http://schemas.microsoft.com/office/drawing/2014/main" id="{718618BA-0BF6-F9FE-468C-53209D683F61}"/>
              </a:ext>
            </a:extLst>
          </p:cNvPr>
          <p:cNvSpPr txBox="1"/>
          <p:nvPr/>
        </p:nvSpPr>
        <p:spPr>
          <a:xfrm>
            <a:off x="1660738" y="1787600"/>
            <a:ext cx="6096000" cy="369332"/>
          </a:xfrm>
          <a:prstGeom prst="rect">
            <a:avLst/>
          </a:prstGeom>
          <a:noFill/>
        </p:spPr>
        <p:txBody>
          <a:bodyPr wrap="square">
            <a:spAutoFit/>
          </a:bodyPr>
          <a:lstStyle/>
          <a:p>
            <a:r>
              <a:rPr lang="en-US" sz="1800" dirty="0">
                <a:solidFill>
                  <a:schemeClr val="tx1">
                    <a:lumMod val="65000"/>
                    <a:lumOff val="35000"/>
                  </a:schemeClr>
                </a:solidFill>
              </a:rPr>
              <a:t>*</a:t>
            </a:r>
            <a:endParaRPr lang="es-ES" dirty="0"/>
          </a:p>
        </p:txBody>
      </p:sp>
    </p:spTree>
    <p:extLst>
      <p:ext uri="{BB962C8B-B14F-4D97-AF65-F5344CB8AC3E}">
        <p14:creationId xmlns:p14="http://schemas.microsoft.com/office/powerpoint/2010/main" val="813225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9E27E-E95D-FD2B-87B7-905D6DF983F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19FDDFE-1892-C806-EDA6-FE43910174FD}"/>
              </a:ext>
            </a:extLst>
          </p:cNvPr>
          <p:cNvSpPr>
            <a:spLocks noGrp="1"/>
          </p:cNvSpPr>
          <p:nvPr>
            <p:ph type="title"/>
          </p:nvPr>
        </p:nvSpPr>
        <p:spPr>
          <a:xfrm>
            <a:off x="838200" y="356792"/>
            <a:ext cx="7348268" cy="594702"/>
          </a:xfrm>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Efficacy - ORR</a:t>
            </a:r>
            <a:endParaRPr lang="en-US" sz="2400" b="1" noProof="0" dirty="0"/>
          </a:p>
        </p:txBody>
      </p:sp>
      <p:pic>
        <p:nvPicPr>
          <p:cNvPr id="3" name="Picture 9">
            <a:extLst>
              <a:ext uri="{FF2B5EF4-FFF2-40B4-BE49-F238E27FC236}">
                <a16:creationId xmlns:a16="http://schemas.microsoft.com/office/drawing/2014/main" id="{7C752486-6769-4004-7DCD-793AB84D96F6}"/>
              </a:ext>
            </a:extLst>
          </p:cNvPr>
          <p:cNvPicPr>
            <a:picLocks noChangeAspect="1"/>
          </p:cNvPicPr>
          <p:nvPr/>
        </p:nvPicPr>
        <p:blipFill rotWithShape="1">
          <a:blip r:embed="rId3"/>
          <a:srcRect l="60492" t="30248" r="4472" b="21071"/>
          <a:stretch/>
        </p:blipFill>
        <p:spPr bwMode="auto">
          <a:xfrm>
            <a:off x="6558033" y="2490606"/>
            <a:ext cx="5140329" cy="2813842"/>
          </a:xfrm>
          <a:prstGeom prst="rect">
            <a:avLst/>
          </a:prstGeom>
          <a:ln>
            <a:noFill/>
          </a:ln>
          <a:extLst>
            <a:ext uri="{53640926-AAD7-44D8-BBD7-CCE9431645EC}">
              <a14:shadowObscured xmlns:a14="http://schemas.microsoft.com/office/drawing/2010/main"/>
            </a:ext>
          </a:extLst>
        </p:spPr>
      </p:pic>
      <p:sp>
        <p:nvSpPr>
          <p:cNvPr id="5" name="TextBox 3">
            <a:extLst>
              <a:ext uri="{FF2B5EF4-FFF2-40B4-BE49-F238E27FC236}">
                <a16:creationId xmlns:a16="http://schemas.microsoft.com/office/drawing/2014/main" id="{3C55429C-9551-C1E7-E38F-23C921AB9893}"/>
              </a:ext>
            </a:extLst>
          </p:cNvPr>
          <p:cNvSpPr txBox="1"/>
          <p:nvPr/>
        </p:nvSpPr>
        <p:spPr>
          <a:xfrm>
            <a:off x="2475637" y="6072641"/>
            <a:ext cx="7646702" cy="461665"/>
          </a:xfrm>
          <a:prstGeom prst="rect">
            <a:avLst/>
          </a:prstGeom>
          <a:noFill/>
        </p:spPr>
        <p:txBody>
          <a:bodyPr wrap="square" lIns="91440" tIns="45720" rIns="91440" bIns="45720" anchor="t">
            <a:spAutoFit/>
          </a:bodyPr>
          <a:lstStyle/>
          <a:p>
            <a:pPr>
              <a:defRPr/>
            </a:pPr>
            <a:r>
              <a:rPr lang="en-US" sz="800" dirty="0">
                <a:solidFill>
                  <a:schemeClr val="tx1">
                    <a:lumMod val="65000"/>
                    <a:lumOff val="35000"/>
                  </a:schemeClr>
                </a:solidFill>
              </a:rPr>
              <a:t>1. Oh D-Y, He AR, </a:t>
            </a:r>
            <a:r>
              <a:rPr lang="en-US" sz="800" dirty="0" err="1">
                <a:solidFill>
                  <a:schemeClr val="tx1">
                    <a:lumMod val="65000"/>
                    <a:lumOff val="35000"/>
                  </a:schemeClr>
                </a:solidFill>
              </a:rPr>
              <a:t>Bouattour</a:t>
            </a:r>
            <a:r>
              <a:rPr lang="en-US" sz="800" dirty="0">
                <a:solidFill>
                  <a:schemeClr val="tx1">
                    <a:lumMod val="65000"/>
                    <a:lumOff val="35000"/>
                  </a:schemeClr>
                </a:solidFill>
              </a:rPr>
              <a:t> M, </a:t>
            </a:r>
            <a:r>
              <a:rPr lang="en-US" sz="800" dirty="0" err="1">
                <a:solidFill>
                  <a:schemeClr val="tx1">
                    <a:lumMod val="65000"/>
                    <a:lumOff val="35000"/>
                  </a:schemeClr>
                </a:solidFill>
              </a:rPr>
              <a:t>Okusaka</a:t>
            </a:r>
            <a:r>
              <a:rPr lang="en-US" sz="800" dirty="0">
                <a:solidFill>
                  <a:schemeClr val="tx1">
                    <a:lumMod val="65000"/>
                    <a:lumOff val="35000"/>
                  </a:schemeClr>
                </a:solidFill>
              </a:rPr>
              <a:t> T, Qin S, Chen L-T, et al. Durvalumab or placebo plus gemcitabine and cisplatin in participants with advanced biliary tract cancer (TOPAZ-1): updated overall survival from a </a:t>
            </a:r>
            <a:r>
              <a:rPr lang="en-US" sz="800" dirty="0" err="1">
                <a:solidFill>
                  <a:schemeClr val="tx1">
                    <a:lumMod val="65000"/>
                    <a:lumOff val="35000"/>
                  </a:schemeClr>
                </a:solidFill>
              </a:rPr>
              <a:t>randomised</a:t>
            </a:r>
            <a:r>
              <a:rPr lang="en-US" sz="800" dirty="0">
                <a:solidFill>
                  <a:schemeClr val="tx1">
                    <a:lumMod val="65000"/>
                    <a:lumOff val="35000"/>
                  </a:schemeClr>
                </a:solidFill>
              </a:rPr>
              <a:t> phase 3 study. Lancet Gastroenterol Hepatol [Internet]. 2024;9(8):694–704. Disponible </a:t>
            </a:r>
            <a:r>
              <a:rPr lang="en-US" sz="800" dirty="0" err="1">
                <a:solidFill>
                  <a:schemeClr val="tx1">
                    <a:lumMod val="65000"/>
                    <a:lumOff val="35000"/>
                  </a:schemeClr>
                </a:solidFill>
              </a:rPr>
              <a:t>en</a:t>
            </a:r>
            <a:r>
              <a:rPr lang="en-US" sz="800" dirty="0">
                <a:solidFill>
                  <a:schemeClr val="tx1">
                    <a:lumMod val="65000"/>
                    <a:lumOff val="35000"/>
                  </a:schemeClr>
                </a:solidFill>
              </a:rPr>
              <a:t>: </a:t>
            </a:r>
            <a:r>
              <a:rPr lang="en-US" sz="800" dirty="0">
                <a:solidFill>
                  <a:schemeClr val="tx1">
                    <a:lumMod val="65000"/>
                    <a:lumOff val="35000"/>
                  </a:schemeClr>
                </a:solidFill>
                <a:hlinkClick r:id="rId4"/>
              </a:rPr>
              <a:t>http://dx.doi.org/10.1016/S2468-1253(24)00095-5</a:t>
            </a:r>
            <a:r>
              <a:rPr lang="en-US" sz="800" dirty="0">
                <a:solidFill>
                  <a:schemeClr val="tx1">
                    <a:lumMod val="65000"/>
                    <a:lumOff val="35000"/>
                  </a:schemeClr>
                </a:solidFill>
              </a:rPr>
              <a:t> </a:t>
            </a:r>
            <a:r>
              <a:rPr lang="en-US" sz="800" dirty="0" err="1">
                <a:solidFill>
                  <a:schemeClr val="tx1">
                    <a:lumMod val="65000"/>
                    <a:lumOff val="35000"/>
                  </a:schemeClr>
                </a:solidFill>
              </a:rPr>
              <a:t>Figura</a:t>
            </a:r>
            <a:r>
              <a:rPr lang="en-US" sz="800" dirty="0">
                <a:solidFill>
                  <a:schemeClr val="tx1">
                    <a:lumMod val="65000"/>
                    <a:lumOff val="35000"/>
                  </a:schemeClr>
                </a:solidFill>
              </a:rPr>
              <a:t> original al final de las </a:t>
            </a:r>
            <a:r>
              <a:rPr lang="en-US" sz="800" dirty="0" err="1">
                <a:solidFill>
                  <a:schemeClr val="tx1">
                    <a:lumMod val="65000"/>
                    <a:lumOff val="35000"/>
                  </a:schemeClr>
                </a:solidFill>
              </a:rPr>
              <a:t>diapositivas</a:t>
            </a:r>
            <a:r>
              <a:rPr lang="en-US" sz="800" dirty="0">
                <a:solidFill>
                  <a:schemeClr val="tx1">
                    <a:lumMod val="65000"/>
                    <a:lumOff val="35000"/>
                  </a:schemeClr>
                </a:solidFill>
              </a:rPr>
              <a:t>* 2. Finn et Al, ASCO 2024</a:t>
            </a:r>
          </a:p>
        </p:txBody>
      </p:sp>
      <p:sp>
        <p:nvSpPr>
          <p:cNvPr id="9" name="CuadroTexto 8">
            <a:extLst>
              <a:ext uri="{FF2B5EF4-FFF2-40B4-BE49-F238E27FC236}">
                <a16:creationId xmlns:a16="http://schemas.microsoft.com/office/drawing/2014/main" id="{10859005-F92D-5E6E-55D2-DB588A73B709}"/>
              </a:ext>
            </a:extLst>
          </p:cNvPr>
          <p:cNvSpPr txBox="1"/>
          <p:nvPr/>
        </p:nvSpPr>
        <p:spPr>
          <a:xfrm>
            <a:off x="6447943" y="1935363"/>
            <a:ext cx="2143432" cy="380339"/>
          </a:xfrm>
          <a:prstGeom prst="rect">
            <a:avLst/>
          </a:prstGeom>
          <a:noFill/>
        </p:spPr>
        <p:txBody>
          <a:bodyPr wrap="square" rtlCol="0">
            <a:spAutoFit/>
          </a:bodyPr>
          <a:lstStyle/>
          <a:p>
            <a:r>
              <a:rPr lang="es-ES" b="1" dirty="0">
                <a:solidFill>
                  <a:schemeClr val="tx1">
                    <a:lumMod val="75000"/>
                    <a:lumOff val="25000"/>
                  </a:schemeClr>
                </a:solidFill>
              </a:rPr>
              <a:t>KEYNOTE-966</a:t>
            </a:r>
          </a:p>
        </p:txBody>
      </p:sp>
      <p:sp>
        <p:nvSpPr>
          <p:cNvPr id="10" name="CuadroTexto 9">
            <a:extLst>
              <a:ext uri="{FF2B5EF4-FFF2-40B4-BE49-F238E27FC236}">
                <a16:creationId xmlns:a16="http://schemas.microsoft.com/office/drawing/2014/main" id="{B35B607B-3F8E-353C-2CCA-2F839C266332}"/>
              </a:ext>
            </a:extLst>
          </p:cNvPr>
          <p:cNvSpPr txBox="1"/>
          <p:nvPr/>
        </p:nvSpPr>
        <p:spPr>
          <a:xfrm>
            <a:off x="1660738" y="1787600"/>
            <a:ext cx="6096000" cy="369332"/>
          </a:xfrm>
          <a:prstGeom prst="rect">
            <a:avLst/>
          </a:prstGeom>
          <a:noFill/>
        </p:spPr>
        <p:txBody>
          <a:bodyPr wrap="square">
            <a:spAutoFit/>
          </a:bodyPr>
          <a:lstStyle/>
          <a:p>
            <a:r>
              <a:rPr lang="en-US" sz="1800" dirty="0">
                <a:solidFill>
                  <a:schemeClr val="tx1">
                    <a:lumMod val="65000"/>
                    <a:lumOff val="35000"/>
                  </a:schemeClr>
                </a:solidFill>
              </a:rPr>
              <a:t>*</a:t>
            </a:r>
            <a:endParaRPr lang="es-ES" dirty="0"/>
          </a:p>
        </p:txBody>
      </p:sp>
    </p:spTree>
    <p:extLst>
      <p:ext uri="{BB962C8B-B14F-4D97-AF65-F5344CB8AC3E}">
        <p14:creationId xmlns:p14="http://schemas.microsoft.com/office/powerpoint/2010/main" val="1738082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0E340-0E09-ECC6-5E2A-5E842C30B49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B852C20-E849-9CC8-C35D-FAF1B9CFB3C3}"/>
              </a:ext>
            </a:extLst>
          </p:cNvPr>
          <p:cNvSpPr>
            <a:spLocks noGrp="1"/>
          </p:cNvSpPr>
          <p:nvPr>
            <p:ph type="title"/>
          </p:nvPr>
        </p:nvSpPr>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AEs Profile </a:t>
            </a:r>
            <a:endParaRPr lang="en-GB" sz="2400" noProof="0" dirty="0"/>
          </a:p>
        </p:txBody>
      </p:sp>
      <p:graphicFrame>
        <p:nvGraphicFramePr>
          <p:cNvPr id="2" name="Table 1">
            <a:extLst>
              <a:ext uri="{FF2B5EF4-FFF2-40B4-BE49-F238E27FC236}">
                <a16:creationId xmlns:a16="http://schemas.microsoft.com/office/drawing/2014/main" id="{4560AAFD-D3C1-951E-ACE7-1B6BA404A157}"/>
              </a:ext>
            </a:extLst>
          </p:cNvPr>
          <p:cNvGraphicFramePr>
            <a:graphicFrameLocks noGrp="1"/>
          </p:cNvGraphicFramePr>
          <p:nvPr>
            <p:extLst>
              <p:ext uri="{D42A27DB-BD31-4B8C-83A1-F6EECF244321}">
                <p14:modId xmlns:p14="http://schemas.microsoft.com/office/powerpoint/2010/main" val="4282609207"/>
              </p:ext>
            </p:extLst>
          </p:nvPr>
        </p:nvGraphicFramePr>
        <p:xfrm>
          <a:off x="845059" y="1290216"/>
          <a:ext cx="10878241" cy="4442160"/>
        </p:xfrm>
        <a:graphic>
          <a:graphicData uri="http://schemas.openxmlformats.org/drawingml/2006/table">
            <a:tbl>
              <a:tblPr firstRow="1" bandRow="1"/>
              <a:tblGrid>
                <a:gridCol w="6257395">
                  <a:extLst>
                    <a:ext uri="{9D8B030D-6E8A-4147-A177-3AD203B41FA5}">
                      <a16:colId xmlns:a16="http://schemas.microsoft.com/office/drawing/2014/main" val="683402423"/>
                    </a:ext>
                  </a:extLst>
                </a:gridCol>
                <a:gridCol w="2310423">
                  <a:extLst>
                    <a:ext uri="{9D8B030D-6E8A-4147-A177-3AD203B41FA5}">
                      <a16:colId xmlns:a16="http://schemas.microsoft.com/office/drawing/2014/main" val="1461441399"/>
                    </a:ext>
                  </a:extLst>
                </a:gridCol>
                <a:gridCol w="2310423">
                  <a:extLst>
                    <a:ext uri="{9D8B030D-6E8A-4147-A177-3AD203B41FA5}">
                      <a16:colId xmlns:a16="http://schemas.microsoft.com/office/drawing/2014/main" val="1740841347"/>
                    </a:ext>
                  </a:extLst>
                </a:gridCol>
              </a:tblGrid>
              <a:tr h="360000">
                <a:tc rowSpan="2">
                  <a:txBody>
                    <a:bodyPr/>
                    <a:lstStyle/>
                    <a:p>
                      <a:endParaRPr lang="en-GB" sz="1400" noProof="0" dirty="0">
                        <a:solidFill>
                          <a:schemeClr val="bg1"/>
                        </a:solidFill>
                        <a:latin typeface="+mn-lt"/>
                        <a:cs typeface="Arial" panose="020B0604020202020204" pitchFamily="34" charset="0"/>
                      </a:endParaRP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400" b="1" noProof="0" dirty="0">
                          <a:solidFill>
                            <a:schemeClr val="tx1">
                              <a:lumMod val="75000"/>
                              <a:lumOff val="25000"/>
                            </a:schemeClr>
                          </a:solidFill>
                          <a:latin typeface="+mn-lt"/>
                          <a:cs typeface="Arial" panose="020B0604020202020204" pitchFamily="34" charset="0"/>
                        </a:rPr>
                        <a:t>TOPAZ-1</a:t>
                      </a:r>
                      <a:r>
                        <a:rPr lang="en-GB" sz="1400" b="1" baseline="30000" noProof="0" dirty="0">
                          <a:solidFill>
                            <a:schemeClr val="tx1">
                              <a:lumMod val="75000"/>
                              <a:lumOff val="25000"/>
                            </a:schemeClr>
                          </a:solidFill>
                          <a:latin typeface="+mn-lt"/>
                          <a:cs typeface="Arial" panose="020B0604020202020204" pitchFamily="34" charset="0"/>
                        </a:rPr>
                        <a:t>1–3</a:t>
                      </a:r>
                      <a:endParaRPr lang="en-GB" sz="1400" b="1" noProof="0" dirty="0">
                        <a:solidFill>
                          <a:schemeClr val="tx1">
                            <a:lumMod val="75000"/>
                            <a:lumOff val="25000"/>
                          </a:schemeClr>
                        </a:solidFill>
                        <a:latin typeface="+mn-lt"/>
                        <a:cs typeface="Arial" panose="020B0604020202020204" pitchFamily="34" charset="0"/>
                      </a:endParaRP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6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830051"/>
                    </a:solidFill>
                  </a:tcPr>
                </a:tc>
                <a:extLst>
                  <a:ext uri="{0D108BD9-81ED-4DB2-BD59-A6C34878D82A}">
                    <a16:rowId xmlns:a16="http://schemas.microsoft.com/office/drawing/2014/main" val="3596412298"/>
                  </a:ext>
                </a:extLst>
              </a:tr>
              <a:tr h="504000">
                <a:tc vMerge="1">
                  <a:txBody>
                    <a:bodyPr/>
                    <a:lstStyle/>
                    <a:p>
                      <a:endParaRPr lang="en-US" sz="600" dirty="0">
                        <a:latin typeface="Arial" panose="020B0604020202020204" pitchFamily="34" charset="0"/>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r>
                        <a:rPr lang="en-GB" sz="1400" b="1" noProof="0" dirty="0">
                          <a:solidFill>
                            <a:schemeClr val="bg1"/>
                          </a:solidFill>
                          <a:latin typeface="+mn-lt"/>
                          <a:cs typeface="Arial" panose="020B0604020202020204" pitchFamily="34" charset="0"/>
                        </a:rPr>
                        <a:t>Durvalumab + GemCis (n=338)*</a:t>
                      </a: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bg1"/>
                          </a:solidFill>
                          <a:latin typeface="+mn-lt"/>
                          <a:cs typeface="Arial" panose="020B0604020202020204" pitchFamily="34" charset="0"/>
                        </a:rPr>
                        <a:t>Placebo + GemCis</a:t>
                      </a:r>
                      <a:br>
                        <a:rPr lang="en-GB" sz="1400" b="1" noProof="0" dirty="0">
                          <a:solidFill>
                            <a:schemeClr val="bg1"/>
                          </a:solidFill>
                          <a:latin typeface="+mn-lt"/>
                          <a:cs typeface="Arial" panose="020B0604020202020204" pitchFamily="34" charset="0"/>
                        </a:rPr>
                      </a:br>
                      <a:r>
                        <a:rPr lang="en-GB" sz="1400" b="1" noProof="0" dirty="0">
                          <a:solidFill>
                            <a:schemeClr val="bg1"/>
                          </a:solidFill>
                          <a:latin typeface="+mn-lt"/>
                          <a:cs typeface="Arial" panose="020B0604020202020204" pitchFamily="34" charset="0"/>
                        </a:rPr>
                        <a:t>(n=342)*</a:t>
                      </a: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856136383"/>
                  </a:ext>
                </a:extLst>
              </a:tr>
              <a:tr h="324000">
                <a:tc>
                  <a:txBody>
                    <a:bodyPr/>
                    <a:lstStyle/>
                    <a:p>
                      <a:r>
                        <a:rPr lang="en-GB" sz="1400" noProof="0" dirty="0">
                          <a:solidFill>
                            <a:schemeClr val="tx1">
                              <a:lumMod val="75000"/>
                              <a:lumOff val="25000"/>
                            </a:schemeClr>
                          </a:solidFill>
                          <a:latin typeface="+mn-lt"/>
                          <a:cs typeface="Arial" panose="020B0604020202020204" pitchFamily="34" charset="0"/>
                        </a:rPr>
                        <a:t>Median (range) duration of study treatment, months</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7.3 (0.1–24.5)</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5.8 (0.2–21.5)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748194902"/>
                  </a:ext>
                </a:extLst>
              </a:tr>
              <a:tr h="3240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tx1">
                              <a:lumMod val="75000"/>
                              <a:lumOff val="25000"/>
                            </a:schemeClr>
                          </a:solidFill>
                          <a:latin typeface="+mn-lt"/>
                          <a:cs typeface="Arial" panose="020B0604020202020204" pitchFamily="34" charset="0"/>
                        </a:rPr>
                        <a:t>TRAEs,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663880624"/>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kern="1200" noProof="0" dirty="0">
                          <a:solidFill>
                            <a:schemeClr val="tx1">
                              <a:lumMod val="75000"/>
                              <a:lumOff val="25000"/>
                            </a:schemeClr>
                          </a:solidFill>
                          <a:latin typeface="+mn-lt"/>
                          <a:ea typeface="+mn-ea"/>
                          <a:cs typeface="Arial" panose="020B0604020202020204" pitchFamily="34" charset="0"/>
                        </a:rPr>
                        <a:t>Any-grade TRAEs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93</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baseline="0" noProof="0" dirty="0">
                          <a:solidFill>
                            <a:schemeClr val="tx1">
                              <a:lumMod val="75000"/>
                              <a:lumOff val="25000"/>
                            </a:schemeClr>
                          </a:solidFill>
                          <a:latin typeface="+mn-lt"/>
                          <a:cs typeface="Arial" panose="020B0604020202020204" pitchFamily="34" charset="0"/>
                        </a:rPr>
                        <a:t>90</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1354267054"/>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Serious TRAEs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16</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17</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4165407027"/>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Grade 3 / 4 TRAEs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63</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65</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569355348"/>
                  </a:ext>
                </a:extLst>
              </a:tr>
              <a:tr h="324000">
                <a:tc>
                  <a:txBody>
                    <a:bodyPr/>
                    <a:lstStyle/>
                    <a:p>
                      <a:pPr marL="265113" marR="0" lvl="1" indent="-98425"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  Grade 5 TRAEs</a:t>
                      </a:r>
                      <a:endParaRPr lang="en-GB" sz="1400" baseline="30000" noProof="0" dirty="0">
                        <a:solidFill>
                          <a:schemeClr val="tx1">
                            <a:lumMod val="75000"/>
                            <a:lumOff val="25000"/>
                          </a:schemeClr>
                        </a:solidFill>
                        <a:latin typeface="+mn-lt"/>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baseline="0" noProof="0" dirty="0">
                          <a:solidFill>
                            <a:schemeClr val="tx1">
                              <a:lumMod val="75000"/>
                              <a:lumOff val="25000"/>
                            </a:schemeClr>
                          </a:solidFill>
                          <a:latin typeface="+mn-lt"/>
                          <a:cs typeface="Arial" panose="020B0604020202020204" pitchFamily="34" charset="0"/>
                        </a:rPr>
                        <a:t>1</a:t>
                      </a:r>
                      <a:r>
                        <a:rPr lang="en-GB" sz="1400" kern="1200" baseline="30000" noProof="0" dirty="0">
                          <a:solidFill>
                            <a:schemeClr val="tx1">
                              <a:lumMod val="75000"/>
                              <a:lumOff val="25000"/>
                            </a:schemeClr>
                          </a:solidFill>
                          <a:latin typeface="+mn-lt"/>
                          <a:ea typeface="+mn-ea"/>
                          <a:cs typeface="Arial" panose="020B0604020202020204" pitchFamily="34" charset="0"/>
                        </a:rPr>
                        <a:t>†</a:t>
                      </a:r>
                      <a:endParaRPr lang="en-GB" sz="1400" baseline="0" noProof="0" dirty="0">
                        <a:solidFill>
                          <a:schemeClr val="tx1">
                            <a:lumMod val="75000"/>
                            <a:lumOff val="25000"/>
                          </a:schemeClr>
                        </a:solidFill>
                        <a:latin typeface="+mn-lt"/>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&lt;1</a:t>
                      </a:r>
                      <a:r>
                        <a:rPr lang="en-GB" sz="1400" kern="1200" baseline="30000" noProof="0" dirty="0">
                          <a:solidFill>
                            <a:schemeClr val="tx1">
                              <a:lumMod val="75000"/>
                              <a:lumOff val="25000"/>
                            </a:schemeClr>
                          </a:solidFill>
                          <a:latin typeface="+mn-lt"/>
                          <a:ea typeface="+mn-ea"/>
                          <a:cs typeface="Arial" panose="020B0604020202020204" pitchFamily="34" charset="0"/>
                        </a:rPr>
                        <a:t>†</a:t>
                      </a:r>
                      <a:endParaRPr lang="en-GB" sz="1400" noProof="0" dirty="0">
                        <a:solidFill>
                          <a:schemeClr val="tx1">
                            <a:lumMod val="75000"/>
                            <a:lumOff val="25000"/>
                          </a:schemeClr>
                        </a:solidFill>
                        <a:latin typeface="+mn-lt"/>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204103199"/>
                  </a:ext>
                </a:extLst>
              </a:tr>
              <a:tr h="324000">
                <a:tc>
                  <a:txBody>
                    <a:bodyPr/>
                    <a:lstStyle/>
                    <a:p>
                      <a:pPr marL="265113" marR="0" lvl="1" indent="-98425"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  TRAEs leading to discontinuation of any component</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9</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11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4065229922"/>
                  </a:ext>
                </a:extLst>
              </a:tr>
              <a:tr h="324000">
                <a:tc gridSpan="3">
                  <a:txBody>
                    <a:bodyPr/>
                    <a:lstStyle/>
                    <a:p>
                      <a:r>
                        <a:rPr lang="en-GB" sz="1400" b="1" noProof="0" dirty="0">
                          <a:solidFill>
                            <a:schemeClr val="tx1">
                              <a:lumMod val="75000"/>
                              <a:lumOff val="25000"/>
                            </a:schemeClr>
                          </a:solidFill>
                          <a:latin typeface="+mn-lt"/>
                          <a:cs typeface="Arial" panose="020B0604020202020204" pitchFamily="34" charset="0"/>
                        </a:rPr>
                        <a:t>imAEs, %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aseline="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pPr algn="ct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64793914"/>
                  </a:ext>
                </a:extLst>
              </a:tr>
              <a:tr h="324000">
                <a:tc>
                  <a:txBody>
                    <a:bodyPr/>
                    <a:lstStyle/>
                    <a:p>
                      <a:pPr marL="265113" lvl="1" indent="0"/>
                      <a:r>
                        <a:rPr lang="en-GB" sz="1400" kern="1200" noProof="0" dirty="0">
                          <a:solidFill>
                            <a:schemeClr val="tx1">
                              <a:lumMod val="75000"/>
                              <a:lumOff val="25000"/>
                            </a:schemeClr>
                          </a:solidFill>
                          <a:latin typeface="+mn-lt"/>
                          <a:ea typeface="+mn-ea"/>
                          <a:cs typeface="Arial" panose="020B0604020202020204" pitchFamily="34" charset="0"/>
                        </a:rPr>
                        <a:t>Any-grade imAEs</a:t>
                      </a:r>
                      <a:endParaRPr lang="en-GB" sz="1400" kern="1200" baseline="30000" noProof="0" dirty="0">
                        <a:solidFill>
                          <a:schemeClr val="tx1">
                            <a:lumMod val="75000"/>
                            <a:lumOff val="25000"/>
                          </a:schemeClr>
                        </a:solidFill>
                        <a:latin typeface="+mn-lt"/>
                        <a:ea typeface="+mn-ea"/>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13</a:t>
                      </a:r>
                      <a:r>
                        <a:rPr lang="en-GB" sz="1400" baseline="30000" noProof="0" dirty="0">
                          <a:solidFill>
                            <a:schemeClr val="tx1">
                              <a:lumMod val="75000"/>
                              <a:lumOff val="25000"/>
                            </a:schemeClr>
                          </a:solidFill>
                          <a:latin typeface="+mn-lt"/>
                          <a:cs typeface="Arial" panose="020B0604020202020204" pitchFamily="34" charset="0"/>
                        </a:rPr>
                        <a:t>‡</a:t>
                      </a:r>
                      <a:endPar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5</a:t>
                      </a:r>
                      <a:r>
                        <a:rPr lang="en-GB" sz="1400" baseline="30000" noProof="0" dirty="0">
                          <a:solidFill>
                            <a:schemeClr val="tx1">
                              <a:lumMod val="75000"/>
                              <a:lumOff val="25000"/>
                            </a:schemeClr>
                          </a:solidFill>
                          <a:latin typeface="+mn-lt"/>
                          <a:cs typeface="Arial" panose="020B0604020202020204" pitchFamily="34" charset="0"/>
                        </a:rPr>
                        <a:t>‡</a:t>
                      </a:r>
                      <a:endPar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1473594728"/>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Grade 3 / 4 imAEs</a:t>
                      </a:r>
                      <a:endParaRPr lang="en-GB" sz="1400" kern="1200" noProof="0" dirty="0">
                        <a:solidFill>
                          <a:schemeClr val="tx1">
                            <a:lumMod val="75000"/>
                            <a:lumOff val="25000"/>
                          </a:schemeClr>
                        </a:solidFill>
                        <a:latin typeface="+mn-lt"/>
                        <a:ea typeface="+mn-ea"/>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2</a:t>
                      </a:r>
                      <a:r>
                        <a:rPr lang="en-GB" sz="1400" baseline="30000" noProof="0" dirty="0">
                          <a:solidFill>
                            <a:schemeClr val="tx1">
                              <a:lumMod val="75000"/>
                              <a:lumOff val="25000"/>
                            </a:schemeClr>
                          </a:solidFill>
                          <a:latin typeface="+mn-lt"/>
                          <a:cs typeface="Arial" panose="020B0604020202020204" pitchFamily="34" charset="0"/>
                        </a:rPr>
                        <a:t>‡</a:t>
                      </a:r>
                      <a:endPar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rPr>
                        <a:t>2</a:t>
                      </a:r>
                      <a:r>
                        <a:rPr lang="en-GB" sz="1400" baseline="30000" noProof="0" dirty="0">
                          <a:solidFill>
                            <a:schemeClr val="tx1">
                              <a:lumMod val="75000"/>
                              <a:lumOff val="25000"/>
                            </a:schemeClr>
                          </a:solidFill>
                          <a:latin typeface="+mn-lt"/>
                          <a:cs typeface="Arial" panose="020B0604020202020204" pitchFamily="34" charset="0"/>
                        </a:rPr>
                        <a:t>‡</a:t>
                      </a:r>
                      <a:endParaRPr kumimoji="0" lang="en-GB" sz="1400" b="0" i="0" u="none" strike="noStrike" kern="1200" cap="none" spc="0" normalizeH="0" baseline="0" noProof="0" dirty="0">
                        <a:ln>
                          <a:noFill/>
                        </a:ln>
                        <a:solidFill>
                          <a:schemeClr val="tx1">
                            <a:lumMod val="75000"/>
                            <a:lumOff val="25000"/>
                          </a:schemeClr>
                        </a:solidFill>
                        <a:effectLst/>
                        <a:uLnTx/>
                        <a:uFillTx/>
                        <a:latin typeface="+mn-lt"/>
                        <a:ea typeface="+mn-ea"/>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2086347375"/>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kern="1200" noProof="0" dirty="0">
                          <a:solidFill>
                            <a:schemeClr val="tx1">
                              <a:lumMod val="75000"/>
                              <a:lumOff val="25000"/>
                            </a:schemeClr>
                          </a:solidFill>
                          <a:latin typeface="+mn-lt"/>
                          <a:ea typeface="+mn-ea"/>
                          <a:cs typeface="Arial" panose="020B0604020202020204" pitchFamily="34" charset="0"/>
                        </a:rPr>
                        <a:t>imAEs requiring systemic corticosteroids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8</a:t>
                      </a:r>
                      <a:r>
                        <a:rPr lang="en-GB" sz="1400" baseline="30000" noProof="0" dirty="0">
                          <a:solidFill>
                            <a:schemeClr val="tx1">
                              <a:lumMod val="75000"/>
                              <a:lumOff val="25000"/>
                            </a:schemeClr>
                          </a:solidFill>
                          <a:latin typeface="+mn-lt"/>
                          <a:cs typeface="Arial" panose="020B0604020202020204" pitchFamily="34" charset="0"/>
                        </a:rPr>
                        <a:t>2</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4</a:t>
                      </a:r>
                      <a:r>
                        <a:rPr lang="en-GB" sz="1400" baseline="30000" noProof="0" dirty="0">
                          <a:solidFill>
                            <a:schemeClr val="tx1">
                              <a:lumMod val="75000"/>
                              <a:lumOff val="25000"/>
                            </a:schemeClr>
                          </a:solidFill>
                          <a:latin typeface="+mn-lt"/>
                          <a:cs typeface="Arial" panose="020B0604020202020204" pitchFamily="34" charset="0"/>
                        </a:rPr>
                        <a:t>2</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3956173185"/>
                  </a:ext>
                </a:extLst>
              </a:tr>
            </a:tbl>
          </a:graphicData>
        </a:graphic>
      </p:graphicFrame>
      <p:sp>
        <p:nvSpPr>
          <p:cNvPr id="6" name="Rectángulo 5">
            <a:extLst>
              <a:ext uri="{FF2B5EF4-FFF2-40B4-BE49-F238E27FC236}">
                <a16:creationId xmlns:a16="http://schemas.microsoft.com/office/drawing/2014/main" id="{0ABCA674-1A99-C8C7-804A-1F0A9C5F5F0B}"/>
              </a:ext>
            </a:extLst>
          </p:cNvPr>
          <p:cNvSpPr/>
          <p:nvPr/>
        </p:nvSpPr>
        <p:spPr>
          <a:xfrm>
            <a:off x="838200" y="3463504"/>
            <a:ext cx="10885100" cy="329184"/>
          </a:xfrm>
          <a:prstGeom prst="rect">
            <a:avLst/>
          </a:prstGeom>
          <a:noFill/>
          <a:ln w="22225">
            <a:solidFill>
              <a:srgbClr val="E45C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3175D9D3-8A12-3716-A1C7-6E47FAC5B2BE}"/>
              </a:ext>
            </a:extLst>
          </p:cNvPr>
          <p:cNvSpPr/>
          <p:nvPr/>
        </p:nvSpPr>
        <p:spPr>
          <a:xfrm>
            <a:off x="838200" y="5076642"/>
            <a:ext cx="10885100" cy="655733"/>
          </a:xfrm>
          <a:prstGeom prst="rect">
            <a:avLst/>
          </a:prstGeom>
          <a:noFill/>
          <a:ln w="22225">
            <a:solidFill>
              <a:srgbClr val="E45C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TextBox 3">
            <a:extLst>
              <a:ext uri="{FF2B5EF4-FFF2-40B4-BE49-F238E27FC236}">
                <a16:creationId xmlns:a16="http://schemas.microsoft.com/office/drawing/2014/main" id="{A34EA1F4-FD14-4616-954C-868BC58826DA}"/>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US" sz="800" b="1" dirty="0">
                <a:solidFill>
                  <a:schemeClr val="tx1">
                    <a:lumMod val="65000"/>
                    <a:lumOff val="35000"/>
                  </a:schemeClr>
                </a:solidFill>
              </a:rPr>
              <a:t>1.  </a:t>
            </a:r>
            <a:r>
              <a:rPr lang="en-US" sz="800" dirty="0">
                <a:solidFill>
                  <a:schemeClr val="tx1">
                    <a:lumMod val="65000"/>
                    <a:lumOff val="35000"/>
                  </a:schemeClr>
                </a:solidFill>
              </a:rPr>
              <a:t>Oh DY, </a:t>
            </a:r>
            <a:r>
              <a:rPr lang="en-US" sz="800" i="1" dirty="0">
                <a:solidFill>
                  <a:schemeClr val="tx1">
                    <a:lumMod val="65000"/>
                    <a:lumOff val="35000"/>
                  </a:schemeClr>
                </a:solidFill>
              </a:rPr>
              <a:t>et al, </a:t>
            </a:r>
            <a:r>
              <a:rPr lang="en-US" sz="800" dirty="0">
                <a:solidFill>
                  <a:schemeClr val="tx1">
                    <a:lumMod val="65000"/>
                    <a:lumOff val="35000"/>
                  </a:schemeClr>
                </a:solidFill>
              </a:rPr>
              <a:t>N Eng J Med Evidence 2022. </a:t>
            </a:r>
            <a:r>
              <a:rPr lang="en-US" sz="800" dirty="0" err="1">
                <a:solidFill>
                  <a:schemeClr val="tx1">
                    <a:lumMod val="65000"/>
                    <a:lumOff val="35000"/>
                  </a:schemeClr>
                </a:solidFill>
              </a:rPr>
              <a:t>Figura</a:t>
            </a:r>
            <a:r>
              <a:rPr lang="en-US" sz="800" dirty="0">
                <a:solidFill>
                  <a:schemeClr val="tx1">
                    <a:lumMod val="65000"/>
                    <a:lumOff val="35000"/>
                  </a:schemeClr>
                </a:solidFill>
              </a:rPr>
              <a:t> original al final de las </a:t>
            </a:r>
            <a:r>
              <a:rPr lang="en-US" sz="800" dirty="0" err="1">
                <a:solidFill>
                  <a:schemeClr val="tx1">
                    <a:lumMod val="65000"/>
                    <a:lumOff val="35000"/>
                  </a:schemeClr>
                </a:solidFill>
              </a:rPr>
              <a:t>diapositivas</a:t>
            </a:r>
            <a:r>
              <a:rPr lang="en-US" sz="800" dirty="0">
                <a:solidFill>
                  <a:schemeClr val="tx1">
                    <a:lumMod val="65000"/>
                    <a:lumOff val="35000"/>
                  </a:schemeClr>
                </a:solidFill>
              </a:rPr>
              <a:t>* </a:t>
            </a:r>
          </a:p>
        </p:txBody>
      </p:sp>
    </p:spTree>
    <p:extLst>
      <p:ext uri="{BB962C8B-B14F-4D97-AF65-F5344CB8AC3E}">
        <p14:creationId xmlns:p14="http://schemas.microsoft.com/office/powerpoint/2010/main" val="1357267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C607F6-40C8-CBB6-8A2D-EBD41B00E88C}"/>
              </a:ext>
            </a:extLst>
          </p:cNvPr>
          <p:cNvSpPr>
            <a:spLocks noGrp="1"/>
          </p:cNvSpPr>
          <p:nvPr>
            <p:ph type="title"/>
          </p:nvPr>
        </p:nvSpPr>
        <p:spPr/>
        <p:txBody>
          <a:bodyPr/>
          <a:lstStyle/>
          <a:p>
            <a:r>
              <a:rPr lang="en-US" dirty="0"/>
              <a:t>First Line Treatment in </a:t>
            </a:r>
            <a:r>
              <a:rPr lang="en-US" dirty="0" err="1"/>
              <a:t>uBTC</a:t>
            </a:r>
            <a:r>
              <a:rPr lang="en-US" dirty="0"/>
              <a:t> </a:t>
            </a:r>
            <a:br>
              <a:rPr lang="en-US" dirty="0"/>
            </a:br>
            <a:r>
              <a:rPr lang="en-US" sz="2000" dirty="0">
                <a:solidFill>
                  <a:srgbClr val="E45CAB"/>
                </a:solidFill>
              </a:rPr>
              <a:t>AEs Profile </a:t>
            </a:r>
            <a:endParaRPr lang="es-ES" dirty="0"/>
          </a:p>
        </p:txBody>
      </p:sp>
      <p:graphicFrame>
        <p:nvGraphicFramePr>
          <p:cNvPr id="6" name="object 4">
            <a:extLst>
              <a:ext uri="{FF2B5EF4-FFF2-40B4-BE49-F238E27FC236}">
                <a16:creationId xmlns:a16="http://schemas.microsoft.com/office/drawing/2014/main" id="{40684612-F380-EC00-5404-0D83C16BD938}"/>
              </a:ext>
            </a:extLst>
          </p:cNvPr>
          <p:cNvGraphicFramePr>
            <a:graphicFrameLocks noGrp="1"/>
          </p:cNvGraphicFramePr>
          <p:nvPr/>
        </p:nvGraphicFramePr>
        <p:xfrm>
          <a:off x="374078" y="2052573"/>
          <a:ext cx="11428093" cy="3660775"/>
        </p:xfrm>
        <a:graphic>
          <a:graphicData uri="http://schemas.openxmlformats.org/drawingml/2006/table">
            <a:tbl>
              <a:tblPr firstRow="1" bandRow="1">
                <a:tableStyleId>{2D5ABB26-0587-4C30-8999-92F81FD0307C}</a:tableStyleId>
              </a:tblPr>
              <a:tblGrid>
                <a:gridCol w="5297805">
                  <a:extLst>
                    <a:ext uri="{9D8B030D-6E8A-4147-A177-3AD203B41FA5}">
                      <a16:colId xmlns:a16="http://schemas.microsoft.com/office/drawing/2014/main" val="20000"/>
                    </a:ext>
                  </a:extLst>
                </a:gridCol>
                <a:gridCol w="1532890">
                  <a:extLst>
                    <a:ext uri="{9D8B030D-6E8A-4147-A177-3AD203B41FA5}">
                      <a16:colId xmlns:a16="http://schemas.microsoft.com/office/drawing/2014/main" val="20001"/>
                    </a:ext>
                  </a:extLst>
                </a:gridCol>
                <a:gridCol w="1520190">
                  <a:extLst>
                    <a:ext uri="{9D8B030D-6E8A-4147-A177-3AD203B41FA5}">
                      <a16:colId xmlns:a16="http://schemas.microsoft.com/office/drawing/2014/main" val="20002"/>
                    </a:ext>
                  </a:extLst>
                </a:gridCol>
                <a:gridCol w="1544954">
                  <a:extLst>
                    <a:ext uri="{9D8B030D-6E8A-4147-A177-3AD203B41FA5}">
                      <a16:colId xmlns:a16="http://schemas.microsoft.com/office/drawing/2014/main" val="20003"/>
                    </a:ext>
                  </a:extLst>
                </a:gridCol>
                <a:gridCol w="1532254">
                  <a:extLst>
                    <a:ext uri="{9D8B030D-6E8A-4147-A177-3AD203B41FA5}">
                      <a16:colId xmlns:a16="http://schemas.microsoft.com/office/drawing/2014/main" val="20004"/>
                    </a:ext>
                  </a:extLst>
                </a:gridCol>
              </a:tblGrid>
              <a:tr h="391795">
                <a:tc rowSpan="2">
                  <a:txBody>
                    <a:bodyPr/>
                    <a:lstStyle/>
                    <a:p>
                      <a:pPr>
                        <a:lnSpc>
                          <a:spcPct val="100000"/>
                        </a:lnSpc>
                      </a:pPr>
                      <a:endParaRPr sz="1200">
                        <a:latin typeface="Times New Roman"/>
                        <a:cs typeface="Times New Roman"/>
                      </a:endParaRPr>
                    </a:p>
                  </a:txBody>
                  <a:tcPr marL="0" marR="0" marT="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solidFill>
                      <a:srgbClr val="006EB8"/>
                    </a:solidFill>
                  </a:tcPr>
                </a:tc>
                <a:tc gridSpan="2">
                  <a:txBody>
                    <a:bodyPr/>
                    <a:lstStyle/>
                    <a:p>
                      <a:pPr marL="136525">
                        <a:lnSpc>
                          <a:spcPct val="100000"/>
                        </a:lnSpc>
                        <a:spcBef>
                          <a:spcPts val="790"/>
                        </a:spcBef>
                      </a:pPr>
                      <a:r>
                        <a:rPr sz="1200" b="1" spc="-10" dirty="0">
                          <a:solidFill>
                            <a:srgbClr val="FFFFFF"/>
                          </a:solidFill>
                          <a:latin typeface="Arial"/>
                          <a:cs typeface="Arial"/>
                        </a:rPr>
                        <a:t>4-</a:t>
                      </a:r>
                      <a:r>
                        <a:rPr sz="1200" b="1" dirty="0">
                          <a:solidFill>
                            <a:srgbClr val="FFFFFF"/>
                          </a:solidFill>
                          <a:latin typeface="Arial"/>
                          <a:cs typeface="Arial"/>
                        </a:rPr>
                        <a:t>year</a:t>
                      </a:r>
                      <a:r>
                        <a:rPr sz="1200" b="1" spc="-20" dirty="0">
                          <a:solidFill>
                            <a:srgbClr val="FFFFFF"/>
                          </a:solidFill>
                          <a:latin typeface="Arial"/>
                          <a:cs typeface="Arial"/>
                        </a:rPr>
                        <a:t> </a:t>
                      </a:r>
                      <a:r>
                        <a:rPr sz="1200" b="1" dirty="0">
                          <a:solidFill>
                            <a:srgbClr val="FFFFFF"/>
                          </a:solidFill>
                          <a:latin typeface="Arial"/>
                          <a:cs typeface="Arial"/>
                        </a:rPr>
                        <a:t>OS</a:t>
                      </a:r>
                      <a:r>
                        <a:rPr sz="1200" b="1" spc="-20" dirty="0">
                          <a:solidFill>
                            <a:srgbClr val="FFFFFF"/>
                          </a:solidFill>
                          <a:latin typeface="Arial"/>
                          <a:cs typeface="Arial"/>
                        </a:rPr>
                        <a:t> </a:t>
                      </a:r>
                      <a:r>
                        <a:rPr sz="1200" b="1" dirty="0">
                          <a:solidFill>
                            <a:srgbClr val="FFFFFF"/>
                          </a:solidFill>
                          <a:latin typeface="Arial"/>
                          <a:cs typeface="Arial"/>
                        </a:rPr>
                        <a:t>analysis</a:t>
                      </a:r>
                      <a:r>
                        <a:rPr sz="1200" b="1" spc="-15" dirty="0">
                          <a:solidFill>
                            <a:srgbClr val="FFFFFF"/>
                          </a:solidFill>
                          <a:latin typeface="Arial"/>
                          <a:cs typeface="Arial"/>
                        </a:rPr>
                        <a:t> </a:t>
                      </a:r>
                      <a:r>
                        <a:rPr sz="1200" b="1" dirty="0">
                          <a:solidFill>
                            <a:srgbClr val="FFFFFF"/>
                          </a:solidFill>
                          <a:latin typeface="Arial"/>
                          <a:cs typeface="Arial"/>
                        </a:rPr>
                        <a:t>(DCO:</a:t>
                      </a:r>
                      <a:r>
                        <a:rPr sz="1200" b="1" spc="-25" dirty="0">
                          <a:solidFill>
                            <a:srgbClr val="FFFFFF"/>
                          </a:solidFill>
                          <a:latin typeface="Arial"/>
                          <a:cs typeface="Arial"/>
                        </a:rPr>
                        <a:t> </a:t>
                      </a:r>
                      <a:r>
                        <a:rPr sz="1200" b="1" dirty="0">
                          <a:solidFill>
                            <a:srgbClr val="FFFFFF"/>
                          </a:solidFill>
                          <a:latin typeface="Arial"/>
                          <a:cs typeface="Arial"/>
                        </a:rPr>
                        <a:t>28</a:t>
                      </a:r>
                      <a:r>
                        <a:rPr sz="1200" b="1" spc="-25" dirty="0">
                          <a:solidFill>
                            <a:srgbClr val="FFFFFF"/>
                          </a:solidFill>
                          <a:latin typeface="Arial"/>
                          <a:cs typeface="Arial"/>
                        </a:rPr>
                        <a:t> </a:t>
                      </a:r>
                      <a:r>
                        <a:rPr sz="1200" b="1" dirty="0">
                          <a:solidFill>
                            <a:srgbClr val="FFFFFF"/>
                          </a:solidFill>
                          <a:latin typeface="Arial"/>
                          <a:cs typeface="Arial"/>
                        </a:rPr>
                        <a:t>Feb</a:t>
                      </a:r>
                      <a:r>
                        <a:rPr sz="1200" b="1" spc="-20" dirty="0">
                          <a:solidFill>
                            <a:srgbClr val="FFFFFF"/>
                          </a:solidFill>
                          <a:latin typeface="Arial"/>
                          <a:cs typeface="Arial"/>
                        </a:rPr>
                        <a:t> </a:t>
                      </a:r>
                      <a:r>
                        <a:rPr sz="1200" b="1" spc="-10" dirty="0">
                          <a:solidFill>
                            <a:srgbClr val="FFFFFF"/>
                          </a:solidFill>
                          <a:latin typeface="Arial"/>
                          <a:cs typeface="Arial"/>
                        </a:rPr>
                        <a:t>2025)</a:t>
                      </a:r>
                      <a:endParaRPr sz="1200">
                        <a:latin typeface="Arial"/>
                        <a:cs typeface="Arial"/>
                      </a:endParaRPr>
                    </a:p>
                  </a:txBody>
                  <a:tcPr marL="0" marR="0" marT="100330" marB="0">
                    <a:lnL w="38100">
                      <a:solidFill>
                        <a:srgbClr val="003864"/>
                      </a:solidFill>
                      <a:prstDash val="solid"/>
                    </a:lnL>
                    <a:lnR w="38100">
                      <a:solidFill>
                        <a:srgbClr val="003864"/>
                      </a:solidFill>
                      <a:prstDash val="solid"/>
                    </a:lnR>
                    <a:lnT w="12700">
                      <a:solidFill>
                        <a:srgbClr val="003864"/>
                      </a:solidFill>
                      <a:prstDash val="solid"/>
                    </a:lnT>
                    <a:lnB w="12700">
                      <a:solidFill>
                        <a:srgbClr val="004A86"/>
                      </a:solidFill>
                      <a:prstDash val="solid"/>
                    </a:lnB>
                    <a:solidFill>
                      <a:srgbClr val="006EB8"/>
                    </a:solidFill>
                  </a:tcPr>
                </a:tc>
                <a:tc hMerge="1">
                  <a:txBody>
                    <a:bodyPr/>
                    <a:lstStyle/>
                    <a:p>
                      <a:endParaRPr/>
                    </a:p>
                  </a:txBody>
                  <a:tcPr marL="0" marR="0" marT="0" marB="0"/>
                </a:tc>
                <a:tc gridSpan="2">
                  <a:txBody>
                    <a:bodyPr/>
                    <a:lstStyle/>
                    <a:p>
                      <a:pPr marL="129539">
                        <a:lnSpc>
                          <a:spcPct val="100000"/>
                        </a:lnSpc>
                        <a:spcBef>
                          <a:spcPts val="790"/>
                        </a:spcBef>
                      </a:pPr>
                      <a:r>
                        <a:rPr sz="1200" b="1" spc="-10" dirty="0">
                          <a:solidFill>
                            <a:srgbClr val="515151"/>
                          </a:solidFill>
                          <a:latin typeface="Arial"/>
                          <a:cs typeface="Arial"/>
                        </a:rPr>
                        <a:t>3-</a:t>
                      </a:r>
                      <a:r>
                        <a:rPr sz="1200" b="1" dirty="0">
                          <a:solidFill>
                            <a:srgbClr val="515151"/>
                          </a:solidFill>
                          <a:latin typeface="Arial"/>
                          <a:cs typeface="Arial"/>
                        </a:rPr>
                        <a:t>year</a:t>
                      </a:r>
                      <a:r>
                        <a:rPr sz="1200" b="1" spc="-15" dirty="0">
                          <a:solidFill>
                            <a:srgbClr val="515151"/>
                          </a:solidFill>
                          <a:latin typeface="Arial"/>
                          <a:cs typeface="Arial"/>
                        </a:rPr>
                        <a:t> </a:t>
                      </a:r>
                      <a:r>
                        <a:rPr sz="1200" b="1" dirty="0">
                          <a:solidFill>
                            <a:srgbClr val="515151"/>
                          </a:solidFill>
                          <a:latin typeface="Arial"/>
                          <a:cs typeface="Arial"/>
                        </a:rPr>
                        <a:t>OS</a:t>
                      </a:r>
                      <a:r>
                        <a:rPr sz="1200" b="1" spc="-15" dirty="0">
                          <a:solidFill>
                            <a:srgbClr val="515151"/>
                          </a:solidFill>
                          <a:latin typeface="Arial"/>
                          <a:cs typeface="Arial"/>
                        </a:rPr>
                        <a:t> </a:t>
                      </a:r>
                      <a:r>
                        <a:rPr sz="1200" b="1" dirty="0">
                          <a:solidFill>
                            <a:srgbClr val="515151"/>
                          </a:solidFill>
                          <a:latin typeface="Arial"/>
                          <a:cs typeface="Arial"/>
                        </a:rPr>
                        <a:t>analysis</a:t>
                      </a:r>
                      <a:r>
                        <a:rPr sz="1200" b="1" spc="-5" dirty="0">
                          <a:solidFill>
                            <a:srgbClr val="515151"/>
                          </a:solidFill>
                          <a:latin typeface="Arial"/>
                          <a:cs typeface="Arial"/>
                        </a:rPr>
                        <a:t> </a:t>
                      </a:r>
                      <a:r>
                        <a:rPr sz="1200" b="1" dirty="0">
                          <a:solidFill>
                            <a:srgbClr val="515151"/>
                          </a:solidFill>
                          <a:latin typeface="Arial"/>
                          <a:cs typeface="Arial"/>
                        </a:rPr>
                        <a:t>(DCO:</a:t>
                      </a:r>
                      <a:r>
                        <a:rPr sz="1200" b="1" spc="-20" dirty="0">
                          <a:solidFill>
                            <a:srgbClr val="515151"/>
                          </a:solidFill>
                          <a:latin typeface="Arial"/>
                          <a:cs typeface="Arial"/>
                        </a:rPr>
                        <a:t> </a:t>
                      </a:r>
                      <a:r>
                        <a:rPr sz="1200" b="1" dirty="0">
                          <a:solidFill>
                            <a:srgbClr val="515151"/>
                          </a:solidFill>
                          <a:latin typeface="Arial"/>
                          <a:cs typeface="Arial"/>
                        </a:rPr>
                        <a:t>23</a:t>
                      </a:r>
                      <a:r>
                        <a:rPr sz="1200" b="1" spc="-20" dirty="0">
                          <a:solidFill>
                            <a:srgbClr val="515151"/>
                          </a:solidFill>
                          <a:latin typeface="Arial"/>
                          <a:cs typeface="Arial"/>
                        </a:rPr>
                        <a:t> </a:t>
                      </a:r>
                      <a:r>
                        <a:rPr sz="1200" b="1" dirty="0">
                          <a:solidFill>
                            <a:srgbClr val="515151"/>
                          </a:solidFill>
                          <a:latin typeface="Arial"/>
                          <a:cs typeface="Arial"/>
                        </a:rPr>
                        <a:t>Oct</a:t>
                      </a:r>
                      <a:r>
                        <a:rPr sz="1200" b="1" spc="-15" dirty="0">
                          <a:solidFill>
                            <a:srgbClr val="515151"/>
                          </a:solidFill>
                          <a:latin typeface="Arial"/>
                          <a:cs typeface="Arial"/>
                        </a:rPr>
                        <a:t> </a:t>
                      </a:r>
                      <a:r>
                        <a:rPr sz="1200" b="1" spc="-10" dirty="0">
                          <a:solidFill>
                            <a:srgbClr val="515151"/>
                          </a:solidFill>
                          <a:latin typeface="Arial"/>
                          <a:cs typeface="Arial"/>
                        </a:rPr>
                        <a:t>2023)</a:t>
                      </a:r>
                      <a:r>
                        <a:rPr sz="1200" b="1" spc="-15" baseline="24305" dirty="0">
                          <a:solidFill>
                            <a:srgbClr val="515151"/>
                          </a:solidFill>
                          <a:latin typeface="Arial"/>
                          <a:cs typeface="Arial"/>
                        </a:rPr>
                        <a:t>1</a:t>
                      </a:r>
                      <a:endParaRPr sz="1200" baseline="24305">
                        <a:latin typeface="Arial"/>
                        <a:cs typeface="Arial"/>
                      </a:endParaRPr>
                    </a:p>
                  </a:txBody>
                  <a:tcPr marL="0" marR="0" marT="100330" marB="0">
                    <a:lnL w="38100">
                      <a:solidFill>
                        <a:srgbClr val="003864"/>
                      </a:solidFill>
                      <a:prstDash val="solid"/>
                    </a:lnL>
                    <a:lnR w="12700">
                      <a:solidFill>
                        <a:srgbClr val="004A86"/>
                      </a:solidFill>
                      <a:prstDash val="solid"/>
                    </a:lnR>
                    <a:lnT w="12700">
                      <a:solidFill>
                        <a:srgbClr val="004A86"/>
                      </a:solidFill>
                      <a:prstDash val="solid"/>
                    </a:lnT>
                    <a:lnB w="12700">
                      <a:solidFill>
                        <a:srgbClr val="004A86"/>
                      </a:solidFill>
                      <a:prstDash val="solid"/>
                    </a:lnB>
                    <a:solidFill>
                      <a:srgbClr val="006EB8">
                        <a:alpha val="25097"/>
                      </a:srgbClr>
                    </a:solidFill>
                  </a:tcPr>
                </a:tc>
                <a:tc hMerge="1">
                  <a:txBody>
                    <a:bodyPr/>
                    <a:lstStyle/>
                    <a:p>
                      <a:endParaRPr/>
                    </a:p>
                  </a:txBody>
                  <a:tcPr marL="0" marR="0" marT="0" marB="0"/>
                </a:tc>
                <a:extLst>
                  <a:ext uri="{0D108BD9-81ED-4DB2-BD59-A6C34878D82A}">
                    <a16:rowId xmlns:a16="http://schemas.microsoft.com/office/drawing/2014/main" val="10000"/>
                  </a:ext>
                </a:extLst>
              </a:tr>
              <a:tr h="548640">
                <a:tc vMerge="1">
                  <a:txBody>
                    <a:bodyPr/>
                    <a:lstStyle/>
                    <a:p>
                      <a:endParaRPr/>
                    </a:p>
                  </a:txBody>
                  <a:tcPr marL="0" marR="0" marT="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solidFill>
                      <a:srgbClr val="006EB8"/>
                    </a:solidFill>
                  </a:tcPr>
                </a:tc>
                <a:tc>
                  <a:txBody>
                    <a:bodyPr/>
                    <a:lstStyle/>
                    <a:p>
                      <a:pPr marL="260985" marR="253365" algn="ctr">
                        <a:lnSpc>
                          <a:spcPts val="1440"/>
                        </a:lnSpc>
                      </a:pPr>
                      <a:r>
                        <a:rPr sz="1200" b="1" dirty="0">
                          <a:solidFill>
                            <a:srgbClr val="FFFFFF"/>
                          </a:solidFill>
                          <a:latin typeface="Arial"/>
                          <a:cs typeface="Arial"/>
                        </a:rPr>
                        <a:t>Durvalumab</a:t>
                      </a:r>
                      <a:r>
                        <a:rPr sz="1200" b="1" spc="-65" dirty="0">
                          <a:solidFill>
                            <a:srgbClr val="FFFFFF"/>
                          </a:solidFill>
                          <a:latin typeface="Arial"/>
                          <a:cs typeface="Arial"/>
                        </a:rPr>
                        <a:t> </a:t>
                      </a:r>
                      <a:r>
                        <a:rPr sz="1200" b="1" spc="-50" dirty="0">
                          <a:solidFill>
                            <a:srgbClr val="FFFFFF"/>
                          </a:solidFill>
                          <a:latin typeface="Arial"/>
                          <a:cs typeface="Arial"/>
                        </a:rPr>
                        <a:t>+ </a:t>
                      </a:r>
                      <a:r>
                        <a:rPr sz="1200" b="1" spc="-10" dirty="0">
                          <a:solidFill>
                            <a:srgbClr val="FFFFFF"/>
                          </a:solidFill>
                          <a:latin typeface="Arial"/>
                          <a:cs typeface="Arial"/>
                        </a:rPr>
                        <a:t>GemCis (n=338)</a:t>
                      </a:r>
                      <a:endParaRPr sz="1200">
                        <a:latin typeface="Arial"/>
                        <a:cs typeface="Arial"/>
                      </a:endParaRPr>
                    </a:p>
                  </a:txBody>
                  <a:tcPr marL="0" marR="0" marT="0" marB="0">
                    <a:lnL w="38100">
                      <a:solidFill>
                        <a:srgbClr val="003864"/>
                      </a:solidFill>
                      <a:prstDash val="solid"/>
                    </a:lnL>
                    <a:lnT w="12700">
                      <a:solidFill>
                        <a:srgbClr val="004A86"/>
                      </a:solidFill>
                      <a:prstDash val="solid"/>
                    </a:lnT>
                    <a:lnB w="12700">
                      <a:solidFill>
                        <a:srgbClr val="004A86"/>
                      </a:solidFill>
                      <a:prstDash val="solid"/>
                    </a:lnB>
                    <a:solidFill>
                      <a:srgbClr val="003864"/>
                    </a:solidFill>
                  </a:tcPr>
                </a:tc>
                <a:tc>
                  <a:txBody>
                    <a:bodyPr/>
                    <a:lstStyle/>
                    <a:p>
                      <a:pPr marL="408940" marR="389255" algn="ctr">
                        <a:lnSpc>
                          <a:spcPts val="1440"/>
                        </a:lnSpc>
                      </a:pPr>
                      <a:r>
                        <a:rPr sz="1200" b="1" dirty="0">
                          <a:latin typeface="Arial"/>
                          <a:cs typeface="Arial"/>
                        </a:rPr>
                        <a:t>Placebo</a:t>
                      </a:r>
                      <a:r>
                        <a:rPr sz="1200" b="1" spc="-40" dirty="0">
                          <a:latin typeface="Arial"/>
                          <a:cs typeface="Arial"/>
                        </a:rPr>
                        <a:t> </a:t>
                      </a:r>
                      <a:r>
                        <a:rPr sz="1200" b="1" spc="-50" dirty="0">
                          <a:latin typeface="Arial"/>
                          <a:cs typeface="Arial"/>
                        </a:rPr>
                        <a:t>+ </a:t>
                      </a:r>
                      <a:r>
                        <a:rPr sz="1200" b="1" spc="-10" dirty="0">
                          <a:latin typeface="Arial"/>
                          <a:cs typeface="Arial"/>
                        </a:rPr>
                        <a:t>GemCis (n=342)</a:t>
                      </a:r>
                      <a:endParaRPr sz="1200">
                        <a:latin typeface="Arial"/>
                        <a:cs typeface="Arial"/>
                      </a:endParaRPr>
                    </a:p>
                  </a:txBody>
                  <a:tcPr marL="0" marR="0" marT="0" marB="0">
                    <a:lnR w="38100">
                      <a:solidFill>
                        <a:srgbClr val="003864"/>
                      </a:solidFill>
                      <a:prstDash val="solid"/>
                    </a:lnR>
                    <a:lnT w="12700">
                      <a:solidFill>
                        <a:srgbClr val="004A86"/>
                      </a:solidFill>
                      <a:prstDash val="solid"/>
                    </a:lnT>
                    <a:lnB w="12700">
                      <a:solidFill>
                        <a:srgbClr val="004A86"/>
                      </a:solidFill>
                      <a:prstDash val="solid"/>
                    </a:lnB>
                    <a:solidFill>
                      <a:srgbClr val="EFAB00"/>
                    </a:solidFill>
                  </a:tcPr>
                </a:tc>
                <a:tc>
                  <a:txBody>
                    <a:bodyPr/>
                    <a:lstStyle/>
                    <a:p>
                      <a:pPr marL="273685" marR="253365" algn="ctr">
                        <a:lnSpc>
                          <a:spcPts val="1440"/>
                        </a:lnSpc>
                      </a:pPr>
                      <a:r>
                        <a:rPr sz="1200" b="1" dirty="0">
                          <a:solidFill>
                            <a:srgbClr val="515151"/>
                          </a:solidFill>
                          <a:latin typeface="Arial"/>
                          <a:cs typeface="Arial"/>
                        </a:rPr>
                        <a:t>Durvalumab</a:t>
                      </a:r>
                      <a:r>
                        <a:rPr sz="1200" b="1" spc="-65" dirty="0">
                          <a:solidFill>
                            <a:srgbClr val="515151"/>
                          </a:solidFill>
                          <a:latin typeface="Arial"/>
                          <a:cs typeface="Arial"/>
                        </a:rPr>
                        <a:t> </a:t>
                      </a:r>
                      <a:r>
                        <a:rPr sz="1200" b="1" spc="-50" dirty="0">
                          <a:solidFill>
                            <a:srgbClr val="515151"/>
                          </a:solidFill>
                          <a:latin typeface="Arial"/>
                          <a:cs typeface="Arial"/>
                        </a:rPr>
                        <a:t>+ </a:t>
                      </a:r>
                      <a:r>
                        <a:rPr sz="1200" b="1" spc="-10" dirty="0">
                          <a:solidFill>
                            <a:srgbClr val="515151"/>
                          </a:solidFill>
                          <a:latin typeface="Arial"/>
                          <a:cs typeface="Arial"/>
                        </a:rPr>
                        <a:t>GemCis (n=338)</a:t>
                      </a:r>
                      <a:endParaRPr sz="1200">
                        <a:latin typeface="Arial"/>
                        <a:cs typeface="Arial"/>
                      </a:endParaRPr>
                    </a:p>
                  </a:txBody>
                  <a:tcPr marL="0" marR="0" marT="0" marB="0">
                    <a:lnL w="38100">
                      <a:solidFill>
                        <a:srgbClr val="003864"/>
                      </a:solidFill>
                      <a:prstDash val="solid"/>
                    </a:lnL>
                    <a:lnT w="12700">
                      <a:solidFill>
                        <a:srgbClr val="004A86"/>
                      </a:solidFill>
                      <a:prstDash val="solid"/>
                    </a:lnT>
                    <a:lnB w="12700">
                      <a:solidFill>
                        <a:srgbClr val="004A86"/>
                      </a:solidFill>
                      <a:prstDash val="solid"/>
                    </a:lnB>
                    <a:solidFill>
                      <a:srgbClr val="003864">
                        <a:alpha val="25097"/>
                      </a:srgbClr>
                    </a:solidFill>
                  </a:tcPr>
                </a:tc>
                <a:tc>
                  <a:txBody>
                    <a:bodyPr/>
                    <a:lstStyle/>
                    <a:p>
                      <a:pPr marL="409575" marR="399415" algn="ctr">
                        <a:lnSpc>
                          <a:spcPts val="1440"/>
                        </a:lnSpc>
                      </a:pPr>
                      <a:r>
                        <a:rPr sz="1200" b="1" dirty="0">
                          <a:solidFill>
                            <a:srgbClr val="515151"/>
                          </a:solidFill>
                          <a:latin typeface="Arial"/>
                          <a:cs typeface="Arial"/>
                        </a:rPr>
                        <a:t>Placebo</a:t>
                      </a:r>
                      <a:r>
                        <a:rPr sz="1200" b="1" spc="-25" dirty="0">
                          <a:solidFill>
                            <a:srgbClr val="515151"/>
                          </a:solidFill>
                          <a:latin typeface="Arial"/>
                          <a:cs typeface="Arial"/>
                        </a:rPr>
                        <a:t> </a:t>
                      </a:r>
                      <a:r>
                        <a:rPr sz="1200" b="1" spc="-50" dirty="0">
                          <a:solidFill>
                            <a:srgbClr val="515151"/>
                          </a:solidFill>
                          <a:latin typeface="Arial"/>
                          <a:cs typeface="Arial"/>
                        </a:rPr>
                        <a:t>+ </a:t>
                      </a:r>
                      <a:r>
                        <a:rPr sz="1200" b="1" spc="-10" dirty="0">
                          <a:solidFill>
                            <a:srgbClr val="515151"/>
                          </a:solidFill>
                          <a:latin typeface="Arial"/>
                          <a:cs typeface="Arial"/>
                        </a:rPr>
                        <a:t>GemCis (n=342)</a:t>
                      </a:r>
                      <a:endParaRPr sz="1200">
                        <a:latin typeface="Arial"/>
                        <a:cs typeface="Arial"/>
                      </a:endParaRPr>
                    </a:p>
                  </a:txBody>
                  <a:tcPr marL="0" marR="0" marT="0" marB="0">
                    <a:lnR w="12700">
                      <a:solidFill>
                        <a:srgbClr val="004A86"/>
                      </a:solidFill>
                      <a:prstDash val="solid"/>
                    </a:lnR>
                    <a:lnT w="12700">
                      <a:solidFill>
                        <a:srgbClr val="004A86"/>
                      </a:solidFill>
                      <a:prstDash val="solid"/>
                    </a:lnT>
                    <a:lnB w="12700">
                      <a:solidFill>
                        <a:srgbClr val="004A86"/>
                      </a:solidFill>
                      <a:prstDash val="solid"/>
                    </a:lnB>
                    <a:solidFill>
                      <a:srgbClr val="EFAB00">
                        <a:alpha val="25097"/>
                      </a:srgbClr>
                    </a:solidFill>
                  </a:tcPr>
                </a:tc>
                <a:extLst>
                  <a:ext uri="{0D108BD9-81ED-4DB2-BD59-A6C34878D82A}">
                    <a16:rowId xmlns:a16="http://schemas.microsoft.com/office/drawing/2014/main" val="10001"/>
                  </a:ext>
                </a:extLst>
              </a:tr>
              <a:tr h="388620">
                <a:tc>
                  <a:txBody>
                    <a:bodyPr/>
                    <a:lstStyle/>
                    <a:p>
                      <a:pPr marL="69850">
                        <a:lnSpc>
                          <a:spcPct val="100000"/>
                        </a:lnSpc>
                        <a:spcBef>
                          <a:spcPts val="770"/>
                        </a:spcBef>
                      </a:pPr>
                      <a:r>
                        <a:rPr sz="1200" dirty="0">
                          <a:solidFill>
                            <a:srgbClr val="171717"/>
                          </a:solidFill>
                          <a:latin typeface="Arial"/>
                          <a:cs typeface="Arial"/>
                        </a:rPr>
                        <a:t>Median</a:t>
                      </a:r>
                      <a:r>
                        <a:rPr sz="1200" spc="-55" dirty="0">
                          <a:solidFill>
                            <a:srgbClr val="171717"/>
                          </a:solidFill>
                          <a:latin typeface="Arial"/>
                          <a:cs typeface="Arial"/>
                        </a:rPr>
                        <a:t> </a:t>
                      </a:r>
                      <a:r>
                        <a:rPr sz="1200" dirty="0">
                          <a:solidFill>
                            <a:srgbClr val="171717"/>
                          </a:solidFill>
                          <a:latin typeface="Arial"/>
                          <a:cs typeface="Arial"/>
                        </a:rPr>
                        <a:t>(range)</a:t>
                      </a:r>
                      <a:r>
                        <a:rPr sz="1200" spc="-35" dirty="0">
                          <a:solidFill>
                            <a:srgbClr val="171717"/>
                          </a:solidFill>
                          <a:latin typeface="Arial"/>
                          <a:cs typeface="Arial"/>
                        </a:rPr>
                        <a:t> </a:t>
                      </a:r>
                      <a:r>
                        <a:rPr sz="1200" dirty="0">
                          <a:solidFill>
                            <a:srgbClr val="171717"/>
                          </a:solidFill>
                          <a:latin typeface="Arial"/>
                          <a:cs typeface="Arial"/>
                        </a:rPr>
                        <a:t>duration</a:t>
                      </a:r>
                      <a:r>
                        <a:rPr sz="1200" spc="-50" dirty="0">
                          <a:solidFill>
                            <a:srgbClr val="171717"/>
                          </a:solidFill>
                          <a:latin typeface="Arial"/>
                          <a:cs typeface="Arial"/>
                        </a:rPr>
                        <a:t> </a:t>
                      </a:r>
                      <a:r>
                        <a:rPr sz="1200" dirty="0">
                          <a:solidFill>
                            <a:srgbClr val="171717"/>
                          </a:solidFill>
                          <a:latin typeface="Arial"/>
                          <a:cs typeface="Arial"/>
                        </a:rPr>
                        <a:t>of</a:t>
                      </a:r>
                      <a:r>
                        <a:rPr sz="1200" spc="-35" dirty="0">
                          <a:solidFill>
                            <a:srgbClr val="171717"/>
                          </a:solidFill>
                          <a:latin typeface="Arial"/>
                          <a:cs typeface="Arial"/>
                        </a:rPr>
                        <a:t> </a:t>
                      </a:r>
                      <a:r>
                        <a:rPr sz="1200" dirty="0">
                          <a:solidFill>
                            <a:srgbClr val="171717"/>
                          </a:solidFill>
                          <a:latin typeface="Arial"/>
                          <a:cs typeface="Arial"/>
                        </a:rPr>
                        <a:t>durvalumab</a:t>
                      </a:r>
                      <a:r>
                        <a:rPr sz="1200" spc="-65" dirty="0">
                          <a:solidFill>
                            <a:srgbClr val="171717"/>
                          </a:solidFill>
                          <a:latin typeface="Arial"/>
                          <a:cs typeface="Arial"/>
                        </a:rPr>
                        <a:t> </a:t>
                      </a:r>
                      <a:r>
                        <a:rPr sz="1200" dirty="0">
                          <a:solidFill>
                            <a:srgbClr val="171717"/>
                          </a:solidFill>
                          <a:latin typeface="Arial"/>
                          <a:cs typeface="Arial"/>
                        </a:rPr>
                        <a:t>or</a:t>
                      </a:r>
                      <a:r>
                        <a:rPr sz="1200" spc="-25" dirty="0">
                          <a:solidFill>
                            <a:srgbClr val="171717"/>
                          </a:solidFill>
                          <a:latin typeface="Arial"/>
                          <a:cs typeface="Arial"/>
                        </a:rPr>
                        <a:t> </a:t>
                      </a:r>
                      <a:r>
                        <a:rPr sz="1200" dirty="0">
                          <a:solidFill>
                            <a:srgbClr val="171717"/>
                          </a:solidFill>
                          <a:latin typeface="Arial"/>
                          <a:cs typeface="Arial"/>
                        </a:rPr>
                        <a:t>placebo</a:t>
                      </a:r>
                      <a:r>
                        <a:rPr sz="1200" spc="-50" dirty="0">
                          <a:solidFill>
                            <a:srgbClr val="171717"/>
                          </a:solidFill>
                          <a:latin typeface="Arial"/>
                          <a:cs typeface="Arial"/>
                        </a:rPr>
                        <a:t> </a:t>
                      </a:r>
                      <a:r>
                        <a:rPr sz="1200" dirty="0">
                          <a:solidFill>
                            <a:srgbClr val="171717"/>
                          </a:solidFill>
                          <a:latin typeface="Arial"/>
                          <a:cs typeface="Arial"/>
                        </a:rPr>
                        <a:t>treatment,</a:t>
                      </a:r>
                      <a:r>
                        <a:rPr sz="1200" spc="-40" dirty="0">
                          <a:solidFill>
                            <a:srgbClr val="171717"/>
                          </a:solidFill>
                          <a:latin typeface="Arial"/>
                          <a:cs typeface="Arial"/>
                        </a:rPr>
                        <a:t> </a:t>
                      </a:r>
                      <a:r>
                        <a:rPr sz="1200" spc="-10" dirty="0">
                          <a:solidFill>
                            <a:srgbClr val="171717"/>
                          </a:solidFill>
                          <a:latin typeface="Arial"/>
                          <a:cs typeface="Arial"/>
                        </a:rPr>
                        <a:t>months</a:t>
                      </a:r>
                      <a:endParaRPr sz="1200">
                        <a:latin typeface="Arial"/>
                        <a:cs typeface="Arial"/>
                      </a:endParaRPr>
                    </a:p>
                  </a:txBody>
                  <a:tcPr marL="0" marR="0" marT="9779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295275">
                        <a:lnSpc>
                          <a:spcPct val="100000"/>
                        </a:lnSpc>
                        <a:spcBef>
                          <a:spcPts val="770"/>
                        </a:spcBef>
                      </a:pPr>
                      <a:r>
                        <a:rPr sz="1200" dirty="0">
                          <a:solidFill>
                            <a:srgbClr val="171717"/>
                          </a:solidFill>
                          <a:latin typeface="Arial"/>
                          <a:cs typeface="Arial"/>
                        </a:rPr>
                        <a:t>7.3</a:t>
                      </a:r>
                      <a:r>
                        <a:rPr sz="1200" spc="35" dirty="0">
                          <a:solidFill>
                            <a:srgbClr val="171717"/>
                          </a:solidFill>
                          <a:latin typeface="Arial"/>
                          <a:cs typeface="Arial"/>
                        </a:rPr>
                        <a:t> </a:t>
                      </a:r>
                      <a:r>
                        <a:rPr sz="1200" spc="-10" dirty="0">
                          <a:solidFill>
                            <a:srgbClr val="171717"/>
                          </a:solidFill>
                          <a:latin typeface="Arial"/>
                          <a:cs typeface="Arial"/>
                        </a:rPr>
                        <a:t>(0.1–65.2)</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295275">
                        <a:lnSpc>
                          <a:spcPct val="100000"/>
                        </a:lnSpc>
                        <a:spcBef>
                          <a:spcPts val="770"/>
                        </a:spcBef>
                      </a:pPr>
                      <a:r>
                        <a:rPr sz="1200" dirty="0">
                          <a:solidFill>
                            <a:srgbClr val="171717"/>
                          </a:solidFill>
                          <a:latin typeface="Arial"/>
                          <a:cs typeface="Arial"/>
                        </a:rPr>
                        <a:t>5.8</a:t>
                      </a:r>
                      <a:r>
                        <a:rPr sz="1200" spc="35" dirty="0">
                          <a:solidFill>
                            <a:srgbClr val="171717"/>
                          </a:solidFill>
                          <a:latin typeface="Arial"/>
                          <a:cs typeface="Arial"/>
                        </a:rPr>
                        <a:t> </a:t>
                      </a:r>
                      <a:r>
                        <a:rPr sz="1200" spc="-10" dirty="0">
                          <a:solidFill>
                            <a:srgbClr val="171717"/>
                          </a:solidFill>
                          <a:latin typeface="Arial"/>
                          <a:cs typeface="Arial"/>
                        </a:rPr>
                        <a:t>(0.2–28.4)</a:t>
                      </a:r>
                      <a:endParaRPr sz="1200">
                        <a:latin typeface="Arial"/>
                        <a:cs typeface="Arial"/>
                      </a:endParaRPr>
                    </a:p>
                  </a:txBody>
                  <a:tcPr marL="0" marR="0" marT="97790" marB="0">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307975">
                        <a:lnSpc>
                          <a:spcPct val="100000"/>
                        </a:lnSpc>
                        <a:spcBef>
                          <a:spcPts val="770"/>
                        </a:spcBef>
                      </a:pPr>
                      <a:r>
                        <a:rPr sz="1200" dirty="0">
                          <a:solidFill>
                            <a:srgbClr val="515151"/>
                          </a:solidFill>
                          <a:latin typeface="Arial"/>
                          <a:cs typeface="Arial"/>
                        </a:rPr>
                        <a:t>7.3</a:t>
                      </a:r>
                      <a:r>
                        <a:rPr sz="1200" spc="35" dirty="0">
                          <a:solidFill>
                            <a:srgbClr val="515151"/>
                          </a:solidFill>
                          <a:latin typeface="Arial"/>
                          <a:cs typeface="Arial"/>
                        </a:rPr>
                        <a:t> </a:t>
                      </a:r>
                      <a:r>
                        <a:rPr sz="1200" spc="-10" dirty="0">
                          <a:solidFill>
                            <a:srgbClr val="515151"/>
                          </a:solidFill>
                          <a:latin typeface="Arial"/>
                          <a:cs typeface="Arial"/>
                        </a:rPr>
                        <a:t>(0.1–50.9)</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295910">
                        <a:lnSpc>
                          <a:spcPct val="100000"/>
                        </a:lnSpc>
                        <a:spcBef>
                          <a:spcPts val="770"/>
                        </a:spcBef>
                      </a:pPr>
                      <a:r>
                        <a:rPr sz="1200" dirty="0">
                          <a:solidFill>
                            <a:srgbClr val="515151"/>
                          </a:solidFill>
                          <a:latin typeface="Arial"/>
                          <a:cs typeface="Arial"/>
                        </a:rPr>
                        <a:t>5.8</a:t>
                      </a:r>
                      <a:r>
                        <a:rPr sz="1200" spc="35" dirty="0">
                          <a:solidFill>
                            <a:srgbClr val="515151"/>
                          </a:solidFill>
                          <a:latin typeface="Arial"/>
                          <a:cs typeface="Arial"/>
                        </a:rPr>
                        <a:t> </a:t>
                      </a:r>
                      <a:r>
                        <a:rPr sz="1200" spc="-10" dirty="0">
                          <a:solidFill>
                            <a:srgbClr val="515151"/>
                          </a:solidFill>
                          <a:latin typeface="Arial"/>
                          <a:cs typeface="Arial"/>
                        </a:rPr>
                        <a:t>(0.2–28.4)</a:t>
                      </a:r>
                      <a:endParaRPr sz="1200">
                        <a:latin typeface="Arial"/>
                        <a:cs typeface="Arial"/>
                      </a:endParaRPr>
                    </a:p>
                  </a:txBody>
                  <a:tcPr marL="0" marR="0" marT="97790" marB="0">
                    <a:lnR w="12700">
                      <a:solidFill>
                        <a:srgbClr val="004A86"/>
                      </a:solidFill>
                      <a:prstDash val="solid"/>
                    </a:lnR>
                    <a:lnT w="12700">
                      <a:solidFill>
                        <a:srgbClr val="004A86"/>
                      </a:solidFill>
                      <a:prstDash val="solid"/>
                    </a:lnT>
                    <a:lnB w="12700">
                      <a:solidFill>
                        <a:srgbClr val="004A86"/>
                      </a:solidFill>
                      <a:prstDash val="solid"/>
                    </a:lnB>
                  </a:tcPr>
                </a:tc>
                <a:extLst>
                  <a:ext uri="{0D108BD9-81ED-4DB2-BD59-A6C34878D82A}">
                    <a16:rowId xmlns:a16="http://schemas.microsoft.com/office/drawing/2014/main" val="10002"/>
                  </a:ext>
                </a:extLst>
              </a:tr>
              <a:tr h="388620">
                <a:tc>
                  <a:txBody>
                    <a:bodyPr/>
                    <a:lstStyle/>
                    <a:p>
                      <a:pPr marL="227965">
                        <a:lnSpc>
                          <a:spcPct val="100000"/>
                        </a:lnSpc>
                      </a:pPr>
                      <a:r>
                        <a:rPr sz="1200" dirty="0">
                          <a:solidFill>
                            <a:srgbClr val="393939"/>
                          </a:solidFill>
                          <a:latin typeface="Arial"/>
                          <a:cs typeface="Arial"/>
                        </a:rPr>
                        <a:t>Median</a:t>
                      </a:r>
                      <a:r>
                        <a:rPr sz="1200" spc="-40" dirty="0">
                          <a:solidFill>
                            <a:srgbClr val="393939"/>
                          </a:solidFill>
                          <a:latin typeface="Arial"/>
                          <a:cs typeface="Arial"/>
                        </a:rPr>
                        <a:t> </a:t>
                      </a:r>
                      <a:r>
                        <a:rPr sz="1200" dirty="0">
                          <a:solidFill>
                            <a:srgbClr val="393939"/>
                          </a:solidFill>
                          <a:latin typeface="Arial"/>
                          <a:cs typeface="Arial"/>
                        </a:rPr>
                        <a:t>(range)</a:t>
                      </a:r>
                      <a:r>
                        <a:rPr sz="1200" spc="-25" dirty="0">
                          <a:solidFill>
                            <a:srgbClr val="393939"/>
                          </a:solidFill>
                          <a:latin typeface="Arial"/>
                          <a:cs typeface="Arial"/>
                        </a:rPr>
                        <a:t> </a:t>
                      </a:r>
                      <a:r>
                        <a:rPr sz="1200" dirty="0">
                          <a:solidFill>
                            <a:srgbClr val="393939"/>
                          </a:solidFill>
                          <a:latin typeface="Arial"/>
                          <a:cs typeface="Arial"/>
                        </a:rPr>
                        <a:t>duration</a:t>
                      </a:r>
                      <a:r>
                        <a:rPr sz="1200" spc="-40" dirty="0">
                          <a:solidFill>
                            <a:srgbClr val="393939"/>
                          </a:solidFill>
                          <a:latin typeface="Arial"/>
                          <a:cs typeface="Arial"/>
                        </a:rPr>
                        <a:t> </a:t>
                      </a:r>
                      <a:r>
                        <a:rPr sz="1200" dirty="0">
                          <a:solidFill>
                            <a:srgbClr val="393939"/>
                          </a:solidFill>
                          <a:latin typeface="Arial"/>
                          <a:cs typeface="Arial"/>
                        </a:rPr>
                        <a:t>of</a:t>
                      </a:r>
                      <a:r>
                        <a:rPr sz="1200" spc="-15" dirty="0">
                          <a:solidFill>
                            <a:srgbClr val="393939"/>
                          </a:solidFill>
                          <a:latin typeface="Arial"/>
                          <a:cs typeface="Arial"/>
                        </a:rPr>
                        <a:t> </a:t>
                      </a:r>
                      <a:r>
                        <a:rPr sz="1200" dirty="0">
                          <a:solidFill>
                            <a:srgbClr val="393939"/>
                          </a:solidFill>
                          <a:latin typeface="Arial"/>
                          <a:cs typeface="Arial"/>
                        </a:rPr>
                        <a:t>durvalumab</a:t>
                      </a:r>
                      <a:r>
                        <a:rPr sz="1200" spc="-55" dirty="0">
                          <a:solidFill>
                            <a:srgbClr val="393939"/>
                          </a:solidFill>
                          <a:latin typeface="Arial"/>
                          <a:cs typeface="Arial"/>
                        </a:rPr>
                        <a:t> </a:t>
                      </a:r>
                      <a:r>
                        <a:rPr sz="1200" dirty="0">
                          <a:solidFill>
                            <a:srgbClr val="393939"/>
                          </a:solidFill>
                          <a:latin typeface="Arial"/>
                          <a:cs typeface="Arial"/>
                        </a:rPr>
                        <a:t>or</a:t>
                      </a:r>
                      <a:r>
                        <a:rPr sz="1200" spc="-10" dirty="0">
                          <a:solidFill>
                            <a:srgbClr val="393939"/>
                          </a:solidFill>
                          <a:latin typeface="Arial"/>
                          <a:cs typeface="Arial"/>
                        </a:rPr>
                        <a:t> </a:t>
                      </a:r>
                      <a:r>
                        <a:rPr sz="1200" dirty="0">
                          <a:solidFill>
                            <a:srgbClr val="393939"/>
                          </a:solidFill>
                          <a:latin typeface="Arial"/>
                          <a:cs typeface="Arial"/>
                        </a:rPr>
                        <a:t>placebo</a:t>
                      </a:r>
                      <a:r>
                        <a:rPr sz="1200" spc="-35" dirty="0">
                          <a:solidFill>
                            <a:srgbClr val="393939"/>
                          </a:solidFill>
                          <a:latin typeface="Arial"/>
                          <a:cs typeface="Arial"/>
                        </a:rPr>
                        <a:t> </a:t>
                      </a:r>
                      <a:r>
                        <a:rPr sz="1200" spc="-10" dirty="0">
                          <a:solidFill>
                            <a:srgbClr val="393939"/>
                          </a:solidFill>
                          <a:latin typeface="Arial"/>
                          <a:cs typeface="Arial"/>
                        </a:rPr>
                        <a:t>combination</a:t>
                      </a:r>
                      <a:r>
                        <a:rPr sz="1200" spc="-55" dirty="0">
                          <a:solidFill>
                            <a:srgbClr val="393939"/>
                          </a:solidFill>
                          <a:latin typeface="Arial"/>
                          <a:cs typeface="Arial"/>
                        </a:rPr>
                        <a:t> </a:t>
                      </a:r>
                      <a:r>
                        <a:rPr sz="1200" spc="-10" dirty="0">
                          <a:solidFill>
                            <a:srgbClr val="393939"/>
                          </a:solidFill>
                          <a:latin typeface="Arial"/>
                          <a:cs typeface="Arial"/>
                        </a:rPr>
                        <a:t>therapy,</a:t>
                      </a:r>
                      <a:endParaRPr sz="1200">
                        <a:latin typeface="Arial"/>
                        <a:cs typeface="Arial"/>
                      </a:endParaRPr>
                    </a:p>
                    <a:p>
                      <a:pPr marL="227965">
                        <a:lnSpc>
                          <a:spcPts val="1410"/>
                        </a:lnSpc>
                        <a:spcBef>
                          <a:spcPts val="110"/>
                        </a:spcBef>
                      </a:pPr>
                      <a:r>
                        <a:rPr sz="1200" spc="-10" dirty="0">
                          <a:solidFill>
                            <a:srgbClr val="393939"/>
                          </a:solidFill>
                          <a:latin typeface="Arial"/>
                          <a:cs typeface="Arial"/>
                        </a:rPr>
                        <a:t>months</a:t>
                      </a:r>
                      <a:endParaRPr sz="1200">
                        <a:latin typeface="Arial"/>
                        <a:cs typeface="Arial"/>
                      </a:endParaRPr>
                    </a:p>
                  </a:txBody>
                  <a:tcPr marL="0" marR="0" marT="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337820">
                        <a:lnSpc>
                          <a:spcPct val="100000"/>
                        </a:lnSpc>
                        <a:spcBef>
                          <a:spcPts val="770"/>
                        </a:spcBef>
                      </a:pPr>
                      <a:r>
                        <a:rPr sz="1200" dirty="0">
                          <a:solidFill>
                            <a:srgbClr val="393939"/>
                          </a:solidFill>
                          <a:latin typeface="Arial"/>
                          <a:cs typeface="Arial"/>
                        </a:rPr>
                        <a:t>5.5</a:t>
                      </a:r>
                      <a:r>
                        <a:rPr sz="1200" spc="-10" dirty="0">
                          <a:solidFill>
                            <a:srgbClr val="393939"/>
                          </a:solidFill>
                          <a:latin typeface="Arial"/>
                          <a:cs typeface="Arial"/>
                        </a:rPr>
                        <a:t> </a:t>
                      </a:r>
                      <a:r>
                        <a:rPr sz="1200" dirty="0">
                          <a:solidFill>
                            <a:srgbClr val="393939"/>
                          </a:solidFill>
                          <a:latin typeface="Arial"/>
                          <a:cs typeface="Arial"/>
                        </a:rPr>
                        <a:t>(0.1–</a:t>
                      </a:r>
                      <a:r>
                        <a:rPr sz="1200" spc="-20" dirty="0">
                          <a:solidFill>
                            <a:srgbClr val="393939"/>
                          </a:solidFill>
                          <a:latin typeface="Arial"/>
                          <a:cs typeface="Arial"/>
                        </a:rPr>
                        <a:t>9.0)</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337820">
                        <a:lnSpc>
                          <a:spcPct val="100000"/>
                        </a:lnSpc>
                        <a:spcBef>
                          <a:spcPts val="770"/>
                        </a:spcBef>
                      </a:pPr>
                      <a:r>
                        <a:rPr sz="1200" dirty="0">
                          <a:solidFill>
                            <a:srgbClr val="393939"/>
                          </a:solidFill>
                          <a:latin typeface="Arial"/>
                          <a:cs typeface="Arial"/>
                        </a:rPr>
                        <a:t>5.5</a:t>
                      </a:r>
                      <a:r>
                        <a:rPr sz="1200" spc="-10" dirty="0">
                          <a:solidFill>
                            <a:srgbClr val="393939"/>
                          </a:solidFill>
                          <a:latin typeface="Arial"/>
                          <a:cs typeface="Arial"/>
                        </a:rPr>
                        <a:t> </a:t>
                      </a:r>
                      <a:r>
                        <a:rPr sz="1200" dirty="0">
                          <a:solidFill>
                            <a:srgbClr val="393939"/>
                          </a:solidFill>
                          <a:latin typeface="Arial"/>
                          <a:cs typeface="Arial"/>
                        </a:rPr>
                        <a:t>(0.2–</a:t>
                      </a:r>
                      <a:r>
                        <a:rPr sz="1200" spc="-20" dirty="0">
                          <a:solidFill>
                            <a:srgbClr val="393939"/>
                          </a:solidFill>
                          <a:latin typeface="Arial"/>
                          <a:cs typeface="Arial"/>
                        </a:rPr>
                        <a:t>8.1)</a:t>
                      </a:r>
                      <a:endParaRPr sz="1200">
                        <a:latin typeface="Arial"/>
                        <a:cs typeface="Arial"/>
                      </a:endParaRPr>
                    </a:p>
                  </a:txBody>
                  <a:tcPr marL="0" marR="0" marT="97790" marB="0">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27305" algn="ctr">
                        <a:lnSpc>
                          <a:spcPct val="100000"/>
                        </a:lnSpc>
                        <a:spcBef>
                          <a:spcPts val="770"/>
                        </a:spcBef>
                      </a:pPr>
                      <a:r>
                        <a:rPr sz="1200" spc="-50" dirty="0">
                          <a:solidFill>
                            <a:srgbClr val="515151"/>
                          </a:solidFill>
                          <a:latin typeface="Arial"/>
                          <a:cs typeface="Arial"/>
                        </a:rPr>
                        <a:t>–</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15240" algn="ctr">
                        <a:lnSpc>
                          <a:spcPct val="100000"/>
                        </a:lnSpc>
                        <a:spcBef>
                          <a:spcPts val="770"/>
                        </a:spcBef>
                      </a:pPr>
                      <a:r>
                        <a:rPr sz="1200" spc="-50" dirty="0">
                          <a:solidFill>
                            <a:srgbClr val="515151"/>
                          </a:solidFill>
                          <a:latin typeface="Arial"/>
                          <a:cs typeface="Arial"/>
                        </a:rPr>
                        <a:t>–</a:t>
                      </a:r>
                      <a:endParaRPr sz="1200">
                        <a:latin typeface="Arial"/>
                        <a:cs typeface="Arial"/>
                      </a:endParaRPr>
                    </a:p>
                  </a:txBody>
                  <a:tcPr marL="0" marR="0" marT="97790" marB="0">
                    <a:lnR w="12700">
                      <a:solidFill>
                        <a:srgbClr val="004A86"/>
                      </a:solidFill>
                      <a:prstDash val="solid"/>
                    </a:lnR>
                    <a:lnT w="12700">
                      <a:solidFill>
                        <a:srgbClr val="004A86"/>
                      </a:solidFill>
                      <a:prstDash val="solid"/>
                    </a:lnT>
                    <a:lnB w="12700">
                      <a:solidFill>
                        <a:srgbClr val="004A86"/>
                      </a:solidFill>
                      <a:prstDash val="solid"/>
                    </a:lnB>
                    <a:solidFill>
                      <a:srgbClr val="E7E9EC"/>
                    </a:solidFill>
                  </a:tcPr>
                </a:tc>
                <a:extLst>
                  <a:ext uri="{0D108BD9-81ED-4DB2-BD59-A6C34878D82A}">
                    <a16:rowId xmlns:a16="http://schemas.microsoft.com/office/drawing/2014/main" val="10003"/>
                  </a:ext>
                </a:extLst>
              </a:tr>
              <a:tr h="388620">
                <a:tc>
                  <a:txBody>
                    <a:bodyPr/>
                    <a:lstStyle/>
                    <a:p>
                      <a:pPr marL="227965">
                        <a:lnSpc>
                          <a:spcPct val="100000"/>
                        </a:lnSpc>
                      </a:pPr>
                      <a:r>
                        <a:rPr sz="1200" dirty="0">
                          <a:solidFill>
                            <a:srgbClr val="393939"/>
                          </a:solidFill>
                          <a:latin typeface="Arial"/>
                          <a:cs typeface="Arial"/>
                        </a:rPr>
                        <a:t>Median</a:t>
                      </a:r>
                      <a:r>
                        <a:rPr sz="1200" spc="-50" dirty="0">
                          <a:solidFill>
                            <a:srgbClr val="393939"/>
                          </a:solidFill>
                          <a:latin typeface="Arial"/>
                          <a:cs typeface="Arial"/>
                        </a:rPr>
                        <a:t> </a:t>
                      </a:r>
                      <a:r>
                        <a:rPr sz="1200" dirty="0">
                          <a:solidFill>
                            <a:srgbClr val="393939"/>
                          </a:solidFill>
                          <a:latin typeface="Arial"/>
                          <a:cs typeface="Arial"/>
                        </a:rPr>
                        <a:t>(range)</a:t>
                      </a:r>
                      <a:r>
                        <a:rPr sz="1200" spc="-35" dirty="0">
                          <a:solidFill>
                            <a:srgbClr val="393939"/>
                          </a:solidFill>
                          <a:latin typeface="Arial"/>
                          <a:cs typeface="Arial"/>
                        </a:rPr>
                        <a:t> </a:t>
                      </a:r>
                      <a:r>
                        <a:rPr sz="1200" dirty="0">
                          <a:solidFill>
                            <a:srgbClr val="393939"/>
                          </a:solidFill>
                          <a:latin typeface="Arial"/>
                          <a:cs typeface="Arial"/>
                        </a:rPr>
                        <a:t>duration</a:t>
                      </a:r>
                      <a:r>
                        <a:rPr sz="1200" spc="-50" dirty="0">
                          <a:solidFill>
                            <a:srgbClr val="393939"/>
                          </a:solidFill>
                          <a:latin typeface="Arial"/>
                          <a:cs typeface="Arial"/>
                        </a:rPr>
                        <a:t> </a:t>
                      </a:r>
                      <a:r>
                        <a:rPr sz="1200" dirty="0">
                          <a:solidFill>
                            <a:srgbClr val="393939"/>
                          </a:solidFill>
                          <a:latin typeface="Arial"/>
                          <a:cs typeface="Arial"/>
                        </a:rPr>
                        <a:t>of</a:t>
                      </a:r>
                      <a:r>
                        <a:rPr sz="1200" spc="-30" dirty="0">
                          <a:solidFill>
                            <a:srgbClr val="393939"/>
                          </a:solidFill>
                          <a:latin typeface="Arial"/>
                          <a:cs typeface="Arial"/>
                        </a:rPr>
                        <a:t> </a:t>
                      </a:r>
                      <a:r>
                        <a:rPr sz="1200" dirty="0">
                          <a:solidFill>
                            <a:srgbClr val="393939"/>
                          </a:solidFill>
                          <a:latin typeface="Arial"/>
                          <a:cs typeface="Arial"/>
                        </a:rPr>
                        <a:t>durvalumab</a:t>
                      </a:r>
                      <a:r>
                        <a:rPr sz="1200" spc="-60" dirty="0">
                          <a:solidFill>
                            <a:srgbClr val="393939"/>
                          </a:solidFill>
                          <a:latin typeface="Arial"/>
                          <a:cs typeface="Arial"/>
                        </a:rPr>
                        <a:t> </a:t>
                      </a:r>
                      <a:r>
                        <a:rPr sz="1200" dirty="0">
                          <a:solidFill>
                            <a:srgbClr val="393939"/>
                          </a:solidFill>
                          <a:latin typeface="Arial"/>
                          <a:cs typeface="Arial"/>
                        </a:rPr>
                        <a:t>or</a:t>
                      </a:r>
                      <a:r>
                        <a:rPr sz="1200" spc="-20" dirty="0">
                          <a:solidFill>
                            <a:srgbClr val="393939"/>
                          </a:solidFill>
                          <a:latin typeface="Arial"/>
                          <a:cs typeface="Arial"/>
                        </a:rPr>
                        <a:t> </a:t>
                      </a:r>
                      <a:r>
                        <a:rPr sz="1200" dirty="0">
                          <a:solidFill>
                            <a:srgbClr val="393939"/>
                          </a:solidFill>
                          <a:latin typeface="Arial"/>
                          <a:cs typeface="Arial"/>
                        </a:rPr>
                        <a:t>placebo</a:t>
                      </a:r>
                      <a:r>
                        <a:rPr sz="1200" spc="-50" dirty="0">
                          <a:solidFill>
                            <a:srgbClr val="393939"/>
                          </a:solidFill>
                          <a:latin typeface="Arial"/>
                          <a:cs typeface="Arial"/>
                        </a:rPr>
                        <a:t> </a:t>
                      </a:r>
                      <a:r>
                        <a:rPr sz="1200" spc="-10" dirty="0">
                          <a:solidFill>
                            <a:srgbClr val="393939"/>
                          </a:solidFill>
                          <a:latin typeface="Arial"/>
                          <a:cs typeface="Arial"/>
                        </a:rPr>
                        <a:t>maintenance</a:t>
                      </a:r>
                      <a:endParaRPr sz="1200">
                        <a:latin typeface="Arial"/>
                        <a:cs typeface="Arial"/>
                      </a:endParaRPr>
                    </a:p>
                    <a:p>
                      <a:pPr marL="227965">
                        <a:lnSpc>
                          <a:spcPts val="1410"/>
                        </a:lnSpc>
                        <a:spcBef>
                          <a:spcPts val="110"/>
                        </a:spcBef>
                      </a:pPr>
                      <a:r>
                        <a:rPr sz="1200" spc="-10" dirty="0">
                          <a:solidFill>
                            <a:srgbClr val="393939"/>
                          </a:solidFill>
                          <a:latin typeface="Arial"/>
                          <a:cs typeface="Arial"/>
                        </a:rPr>
                        <a:t>monotherapy,</a:t>
                      </a:r>
                      <a:r>
                        <a:rPr sz="1200" spc="-55" dirty="0">
                          <a:solidFill>
                            <a:srgbClr val="393939"/>
                          </a:solidFill>
                          <a:latin typeface="Arial"/>
                          <a:cs typeface="Arial"/>
                        </a:rPr>
                        <a:t> </a:t>
                      </a:r>
                      <a:r>
                        <a:rPr sz="1200" spc="-10" dirty="0">
                          <a:solidFill>
                            <a:srgbClr val="393939"/>
                          </a:solidFill>
                          <a:latin typeface="Arial"/>
                          <a:cs typeface="Arial"/>
                        </a:rPr>
                        <a:t>months</a:t>
                      </a:r>
                      <a:endParaRPr sz="1200">
                        <a:latin typeface="Arial"/>
                        <a:cs typeface="Arial"/>
                      </a:endParaRPr>
                    </a:p>
                  </a:txBody>
                  <a:tcPr marL="0" marR="0" marT="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295275">
                        <a:lnSpc>
                          <a:spcPct val="100000"/>
                        </a:lnSpc>
                        <a:spcBef>
                          <a:spcPts val="770"/>
                        </a:spcBef>
                      </a:pPr>
                      <a:r>
                        <a:rPr sz="1200" dirty="0">
                          <a:solidFill>
                            <a:srgbClr val="393939"/>
                          </a:solidFill>
                          <a:latin typeface="Arial"/>
                          <a:cs typeface="Arial"/>
                        </a:rPr>
                        <a:t>3.7</a:t>
                      </a:r>
                      <a:r>
                        <a:rPr sz="1200" spc="35" dirty="0">
                          <a:solidFill>
                            <a:srgbClr val="393939"/>
                          </a:solidFill>
                          <a:latin typeface="Arial"/>
                          <a:cs typeface="Arial"/>
                        </a:rPr>
                        <a:t> </a:t>
                      </a:r>
                      <a:r>
                        <a:rPr sz="1200" spc="-10" dirty="0">
                          <a:solidFill>
                            <a:srgbClr val="393939"/>
                          </a:solidFill>
                          <a:latin typeface="Arial"/>
                          <a:cs typeface="Arial"/>
                        </a:rPr>
                        <a:t>(0.2–59.7)</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295275">
                        <a:lnSpc>
                          <a:spcPct val="100000"/>
                        </a:lnSpc>
                        <a:spcBef>
                          <a:spcPts val="770"/>
                        </a:spcBef>
                      </a:pPr>
                      <a:r>
                        <a:rPr sz="1200" dirty="0">
                          <a:solidFill>
                            <a:srgbClr val="393939"/>
                          </a:solidFill>
                          <a:latin typeface="Arial"/>
                          <a:cs typeface="Arial"/>
                        </a:rPr>
                        <a:t>2.8</a:t>
                      </a:r>
                      <a:r>
                        <a:rPr sz="1200" spc="35" dirty="0">
                          <a:solidFill>
                            <a:srgbClr val="393939"/>
                          </a:solidFill>
                          <a:latin typeface="Arial"/>
                          <a:cs typeface="Arial"/>
                        </a:rPr>
                        <a:t> </a:t>
                      </a:r>
                      <a:r>
                        <a:rPr sz="1200" spc="-10" dirty="0">
                          <a:solidFill>
                            <a:srgbClr val="393939"/>
                          </a:solidFill>
                          <a:latin typeface="Arial"/>
                          <a:cs typeface="Arial"/>
                        </a:rPr>
                        <a:t>(0.6–22.6)</a:t>
                      </a:r>
                      <a:endParaRPr sz="1200">
                        <a:latin typeface="Arial"/>
                        <a:cs typeface="Arial"/>
                      </a:endParaRPr>
                    </a:p>
                  </a:txBody>
                  <a:tcPr marL="0" marR="0" marT="97790" marB="0">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27305" algn="ctr">
                        <a:lnSpc>
                          <a:spcPct val="100000"/>
                        </a:lnSpc>
                        <a:spcBef>
                          <a:spcPts val="770"/>
                        </a:spcBef>
                      </a:pPr>
                      <a:r>
                        <a:rPr sz="1200" spc="-50" dirty="0">
                          <a:solidFill>
                            <a:srgbClr val="515151"/>
                          </a:solidFill>
                          <a:latin typeface="Arial"/>
                          <a:cs typeface="Arial"/>
                        </a:rPr>
                        <a:t>–</a:t>
                      </a:r>
                      <a:endParaRPr sz="1200">
                        <a:latin typeface="Arial"/>
                        <a:cs typeface="Arial"/>
                      </a:endParaRPr>
                    </a:p>
                  </a:txBody>
                  <a:tcPr marL="0" marR="0" marT="9779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15240" algn="ctr">
                        <a:lnSpc>
                          <a:spcPct val="100000"/>
                        </a:lnSpc>
                        <a:spcBef>
                          <a:spcPts val="770"/>
                        </a:spcBef>
                      </a:pPr>
                      <a:r>
                        <a:rPr sz="1200" spc="-50" dirty="0">
                          <a:solidFill>
                            <a:srgbClr val="515151"/>
                          </a:solidFill>
                          <a:latin typeface="Arial"/>
                          <a:cs typeface="Arial"/>
                        </a:rPr>
                        <a:t>–</a:t>
                      </a:r>
                      <a:endParaRPr sz="1200">
                        <a:latin typeface="Arial"/>
                        <a:cs typeface="Arial"/>
                      </a:endParaRPr>
                    </a:p>
                  </a:txBody>
                  <a:tcPr marL="0" marR="0" marT="97790" marB="0">
                    <a:lnR w="12700">
                      <a:solidFill>
                        <a:srgbClr val="004A86"/>
                      </a:solidFill>
                      <a:prstDash val="solid"/>
                    </a:lnR>
                    <a:lnT w="12700">
                      <a:solidFill>
                        <a:srgbClr val="004A86"/>
                      </a:solidFill>
                      <a:prstDash val="solid"/>
                    </a:lnT>
                    <a:lnB w="12700">
                      <a:solidFill>
                        <a:srgbClr val="004A86"/>
                      </a:solidFill>
                      <a:prstDash val="solid"/>
                    </a:lnB>
                  </a:tcPr>
                </a:tc>
                <a:extLst>
                  <a:ext uri="{0D108BD9-81ED-4DB2-BD59-A6C34878D82A}">
                    <a16:rowId xmlns:a16="http://schemas.microsoft.com/office/drawing/2014/main" val="10004"/>
                  </a:ext>
                </a:extLst>
              </a:tr>
              <a:tr h="388620">
                <a:tc>
                  <a:txBody>
                    <a:bodyPr/>
                    <a:lstStyle/>
                    <a:p>
                      <a:pPr marL="69850">
                        <a:lnSpc>
                          <a:spcPct val="100000"/>
                        </a:lnSpc>
                        <a:spcBef>
                          <a:spcPts val="775"/>
                        </a:spcBef>
                      </a:pPr>
                      <a:r>
                        <a:rPr sz="1200" dirty="0">
                          <a:solidFill>
                            <a:srgbClr val="393939"/>
                          </a:solidFill>
                          <a:latin typeface="Arial"/>
                          <a:cs typeface="Arial"/>
                        </a:rPr>
                        <a:t>Mean</a:t>
                      </a:r>
                      <a:r>
                        <a:rPr sz="1200" spc="-35" dirty="0">
                          <a:solidFill>
                            <a:srgbClr val="393939"/>
                          </a:solidFill>
                          <a:latin typeface="Arial"/>
                          <a:cs typeface="Arial"/>
                        </a:rPr>
                        <a:t> </a:t>
                      </a:r>
                      <a:r>
                        <a:rPr sz="1200" dirty="0">
                          <a:solidFill>
                            <a:srgbClr val="393939"/>
                          </a:solidFill>
                          <a:latin typeface="Arial"/>
                          <a:cs typeface="Arial"/>
                        </a:rPr>
                        <a:t>(SD)</a:t>
                      </a:r>
                      <a:r>
                        <a:rPr sz="1200" spc="-25" dirty="0">
                          <a:solidFill>
                            <a:srgbClr val="393939"/>
                          </a:solidFill>
                          <a:latin typeface="Arial"/>
                          <a:cs typeface="Arial"/>
                        </a:rPr>
                        <a:t> </a:t>
                      </a:r>
                      <a:r>
                        <a:rPr sz="1200" dirty="0">
                          <a:solidFill>
                            <a:srgbClr val="393939"/>
                          </a:solidFill>
                          <a:latin typeface="Arial"/>
                          <a:cs typeface="Arial"/>
                        </a:rPr>
                        <a:t>duration</a:t>
                      </a:r>
                      <a:r>
                        <a:rPr sz="1200" spc="-45" dirty="0">
                          <a:solidFill>
                            <a:srgbClr val="393939"/>
                          </a:solidFill>
                          <a:latin typeface="Arial"/>
                          <a:cs typeface="Arial"/>
                        </a:rPr>
                        <a:t> </a:t>
                      </a:r>
                      <a:r>
                        <a:rPr sz="1200" dirty="0">
                          <a:solidFill>
                            <a:srgbClr val="393939"/>
                          </a:solidFill>
                          <a:latin typeface="Arial"/>
                          <a:cs typeface="Arial"/>
                        </a:rPr>
                        <a:t>of</a:t>
                      </a:r>
                      <a:r>
                        <a:rPr sz="1200" spc="-5" dirty="0">
                          <a:solidFill>
                            <a:srgbClr val="393939"/>
                          </a:solidFill>
                          <a:latin typeface="Arial"/>
                          <a:cs typeface="Arial"/>
                        </a:rPr>
                        <a:t> </a:t>
                      </a:r>
                      <a:r>
                        <a:rPr sz="1200" dirty="0">
                          <a:solidFill>
                            <a:srgbClr val="171717"/>
                          </a:solidFill>
                          <a:latin typeface="Arial"/>
                          <a:cs typeface="Arial"/>
                        </a:rPr>
                        <a:t>durvalumab</a:t>
                      </a:r>
                      <a:r>
                        <a:rPr sz="1200" spc="-60" dirty="0">
                          <a:solidFill>
                            <a:srgbClr val="171717"/>
                          </a:solidFill>
                          <a:latin typeface="Arial"/>
                          <a:cs typeface="Arial"/>
                        </a:rPr>
                        <a:t> </a:t>
                      </a:r>
                      <a:r>
                        <a:rPr sz="1200" dirty="0">
                          <a:solidFill>
                            <a:srgbClr val="171717"/>
                          </a:solidFill>
                          <a:latin typeface="Arial"/>
                          <a:cs typeface="Arial"/>
                        </a:rPr>
                        <a:t>or</a:t>
                      </a:r>
                      <a:r>
                        <a:rPr sz="1200" spc="-15" dirty="0">
                          <a:solidFill>
                            <a:srgbClr val="171717"/>
                          </a:solidFill>
                          <a:latin typeface="Arial"/>
                          <a:cs typeface="Arial"/>
                        </a:rPr>
                        <a:t> </a:t>
                      </a:r>
                      <a:r>
                        <a:rPr sz="1200" dirty="0">
                          <a:solidFill>
                            <a:srgbClr val="171717"/>
                          </a:solidFill>
                          <a:latin typeface="Arial"/>
                          <a:cs typeface="Arial"/>
                        </a:rPr>
                        <a:t>placebo</a:t>
                      </a:r>
                      <a:r>
                        <a:rPr sz="1200" spc="-40" dirty="0">
                          <a:solidFill>
                            <a:srgbClr val="171717"/>
                          </a:solidFill>
                          <a:latin typeface="Arial"/>
                          <a:cs typeface="Arial"/>
                        </a:rPr>
                        <a:t> </a:t>
                      </a:r>
                      <a:r>
                        <a:rPr sz="1200" dirty="0">
                          <a:solidFill>
                            <a:srgbClr val="393939"/>
                          </a:solidFill>
                          <a:latin typeface="Arial"/>
                          <a:cs typeface="Arial"/>
                        </a:rPr>
                        <a:t>treatment,</a:t>
                      </a:r>
                      <a:r>
                        <a:rPr sz="1200" spc="-45" dirty="0">
                          <a:solidFill>
                            <a:srgbClr val="393939"/>
                          </a:solidFill>
                          <a:latin typeface="Arial"/>
                          <a:cs typeface="Arial"/>
                        </a:rPr>
                        <a:t> </a:t>
                      </a:r>
                      <a:r>
                        <a:rPr sz="1200" spc="-10" dirty="0">
                          <a:solidFill>
                            <a:srgbClr val="393939"/>
                          </a:solidFill>
                          <a:latin typeface="Arial"/>
                          <a:cs typeface="Arial"/>
                        </a:rPr>
                        <a:t>months</a:t>
                      </a:r>
                      <a:endParaRPr sz="1200">
                        <a:latin typeface="Arial"/>
                        <a:cs typeface="Arial"/>
                      </a:endParaRPr>
                    </a:p>
                  </a:txBody>
                  <a:tcPr marL="0" marR="0" marT="98425"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443230">
                        <a:lnSpc>
                          <a:spcPct val="100000"/>
                        </a:lnSpc>
                        <a:spcBef>
                          <a:spcPts val="775"/>
                        </a:spcBef>
                      </a:pPr>
                      <a:r>
                        <a:rPr sz="1200" dirty="0">
                          <a:solidFill>
                            <a:srgbClr val="393939"/>
                          </a:solidFill>
                          <a:latin typeface="Arial"/>
                          <a:cs typeface="Arial"/>
                        </a:rPr>
                        <a:t>9.4</a:t>
                      </a:r>
                      <a:r>
                        <a:rPr sz="1200" spc="-10" dirty="0">
                          <a:solidFill>
                            <a:srgbClr val="393939"/>
                          </a:solidFill>
                          <a:latin typeface="Arial"/>
                          <a:cs typeface="Arial"/>
                        </a:rPr>
                        <a:t> (10.7)</a:t>
                      </a:r>
                      <a:endParaRPr sz="1200">
                        <a:latin typeface="Arial"/>
                        <a:cs typeface="Arial"/>
                      </a:endParaRPr>
                    </a:p>
                  </a:txBody>
                  <a:tcPr marL="0" marR="0" marT="98425"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485775">
                        <a:lnSpc>
                          <a:spcPct val="100000"/>
                        </a:lnSpc>
                        <a:spcBef>
                          <a:spcPts val="775"/>
                        </a:spcBef>
                      </a:pPr>
                      <a:r>
                        <a:rPr sz="1200" dirty="0">
                          <a:solidFill>
                            <a:srgbClr val="393939"/>
                          </a:solidFill>
                          <a:latin typeface="Arial"/>
                          <a:cs typeface="Arial"/>
                        </a:rPr>
                        <a:t>6.3</a:t>
                      </a:r>
                      <a:r>
                        <a:rPr sz="1200" spc="-10" dirty="0">
                          <a:solidFill>
                            <a:srgbClr val="393939"/>
                          </a:solidFill>
                          <a:latin typeface="Arial"/>
                          <a:cs typeface="Arial"/>
                        </a:rPr>
                        <a:t> (4.2)</a:t>
                      </a:r>
                      <a:endParaRPr sz="1200">
                        <a:latin typeface="Arial"/>
                        <a:cs typeface="Arial"/>
                      </a:endParaRPr>
                    </a:p>
                  </a:txBody>
                  <a:tcPr marL="0" marR="0" marT="98425" marB="0">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501650">
                        <a:lnSpc>
                          <a:spcPct val="100000"/>
                        </a:lnSpc>
                        <a:spcBef>
                          <a:spcPts val="775"/>
                        </a:spcBef>
                      </a:pPr>
                      <a:r>
                        <a:rPr sz="1200" dirty="0">
                          <a:solidFill>
                            <a:srgbClr val="515151"/>
                          </a:solidFill>
                          <a:latin typeface="Arial"/>
                          <a:cs typeface="Arial"/>
                        </a:rPr>
                        <a:t>9.0</a:t>
                      </a:r>
                      <a:r>
                        <a:rPr sz="1200" spc="-10" dirty="0">
                          <a:solidFill>
                            <a:srgbClr val="515151"/>
                          </a:solidFill>
                          <a:latin typeface="Arial"/>
                          <a:cs typeface="Arial"/>
                        </a:rPr>
                        <a:t> (8.9)</a:t>
                      </a:r>
                      <a:endParaRPr sz="1200">
                        <a:latin typeface="Arial"/>
                        <a:cs typeface="Arial"/>
                      </a:endParaRPr>
                    </a:p>
                  </a:txBody>
                  <a:tcPr marL="0" marR="0" marT="98425"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489584">
                        <a:lnSpc>
                          <a:spcPct val="100000"/>
                        </a:lnSpc>
                        <a:spcBef>
                          <a:spcPts val="775"/>
                        </a:spcBef>
                      </a:pPr>
                      <a:r>
                        <a:rPr sz="1200" dirty="0">
                          <a:solidFill>
                            <a:srgbClr val="515151"/>
                          </a:solidFill>
                          <a:latin typeface="Arial"/>
                          <a:cs typeface="Arial"/>
                        </a:rPr>
                        <a:t>6.3</a:t>
                      </a:r>
                      <a:r>
                        <a:rPr sz="1200" spc="-10" dirty="0">
                          <a:solidFill>
                            <a:srgbClr val="515151"/>
                          </a:solidFill>
                          <a:latin typeface="Arial"/>
                          <a:cs typeface="Arial"/>
                        </a:rPr>
                        <a:t> (4.2)</a:t>
                      </a:r>
                      <a:endParaRPr sz="1200">
                        <a:latin typeface="Arial"/>
                        <a:cs typeface="Arial"/>
                      </a:endParaRPr>
                    </a:p>
                  </a:txBody>
                  <a:tcPr marL="0" marR="0" marT="98425" marB="0">
                    <a:lnR w="12700">
                      <a:solidFill>
                        <a:srgbClr val="004A86"/>
                      </a:solidFill>
                      <a:prstDash val="solid"/>
                    </a:lnR>
                    <a:lnT w="12700">
                      <a:solidFill>
                        <a:srgbClr val="004A86"/>
                      </a:solidFill>
                      <a:prstDash val="solid"/>
                    </a:lnT>
                    <a:lnB w="12700">
                      <a:solidFill>
                        <a:srgbClr val="004A86"/>
                      </a:solidFill>
                      <a:prstDash val="solid"/>
                    </a:lnB>
                    <a:solidFill>
                      <a:srgbClr val="E7E9EC"/>
                    </a:solidFill>
                  </a:tcPr>
                </a:tc>
                <a:extLst>
                  <a:ext uri="{0D108BD9-81ED-4DB2-BD59-A6C34878D82A}">
                    <a16:rowId xmlns:a16="http://schemas.microsoft.com/office/drawing/2014/main" val="10005"/>
                  </a:ext>
                </a:extLst>
              </a:tr>
              <a:tr h="388620">
                <a:tc>
                  <a:txBody>
                    <a:bodyPr/>
                    <a:lstStyle/>
                    <a:p>
                      <a:pPr marL="90805">
                        <a:lnSpc>
                          <a:spcPct val="100000"/>
                        </a:lnSpc>
                        <a:spcBef>
                          <a:spcPts val="780"/>
                        </a:spcBef>
                      </a:pPr>
                      <a:r>
                        <a:rPr sz="1200" dirty="0">
                          <a:solidFill>
                            <a:srgbClr val="393939"/>
                          </a:solidFill>
                          <a:latin typeface="Arial"/>
                          <a:cs typeface="Arial"/>
                        </a:rPr>
                        <a:t>SAEs,</a:t>
                      </a:r>
                      <a:r>
                        <a:rPr sz="1200" spc="-15" dirty="0">
                          <a:solidFill>
                            <a:srgbClr val="393939"/>
                          </a:solidFill>
                          <a:latin typeface="Arial"/>
                          <a:cs typeface="Arial"/>
                        </a:rPr>
                        <a:t> </a:t>
                      </a:r>
                      <a:r>
                        <a:rPr sz="1200" dirty="0">
                          <a:solidFill>
                            <a:srgbClr val="393939"/>
                          </a:solidFill>
                          <a:latin typeface="Arial"/>
                          <a:cs typeface="Arial"/>
                        </a:rPr>
                        <a:t>n</a:t>
                      </a:r>
                      <a:r>
                        <a:rPr sz="1200" spc="-5" dirty="0">
                          <a:solidFill>
                            <a:srgbClr val="393939"/>
                          </a:solidFill>
                          <a:latin typeface="Arial"/>
                          <a:cs typeface="Arial"/>
                        </a:rPr>
                        <a:t> </a:t>
                      </a:r>
                      <a:r>
                        <a:rPr sz="1200" spc="-25" dirty="0">
                          <a:solidFill>
                            <a:srgbClr val="393939"/>
                          </a:solidFill>
                          <a:latin typeface="Arial"/>
                          <a:cs typeface="Arial"/>
                        </a:rPr>
                        <a:t>(%)</a:t>
                      </a:r>
                      <a:endParaRPr sz="1200">
                        <a:latin typeface="Arial"/>
                        <a:cs typeface="Arial"/>
                      </a:endParaRPr>
                    </a:p>
                  </a:txBody>
                  <a:tcPr marL="0" marR="0" marT="9906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algn="ctr">
                        <a:lnSpc>
                          <a:spcPct val="100000"/>
                        </a:lnSpc>
                        <a:spcBef>
                          <a:spcPts val="780"/>
                        </a:spcBef>
                      </a:pPr>
                      <a:r>
                        <a:rPr sz="1200" dirty="0">
                          <a:solidFill>
                            <a:srgbClr val="393939"/>
                          </a:solidFill>
                          <a:latin typeface="Arial"/>
                          <a:cs typeface="Arial"/>
                        </a:rPr>
                        <a:t>168</a:t>
                      </a:r>
                      <a:r>
                        <a:rPr sz="1200" spc="-30" dirty="0">
                          <a:solidFill>
                            <a:srgbClr val="393939"/>
                          </a:solidFill>
                          <a:latin typeface="Arial"/>
                          <a:cs typeface="Arial"/>
                        </a:rPr>
                        <a:t> </a:t>
                      </a:r>
                      <a:r>
                        <a:rPr sz="1200" spc="-10" dirty="0">
                          <a:solidFill>
                            <a:srgbClr val="393939"/>
                          </a:solidFill>
                          <a:latin typeface="Arial"/>
                          <a:cs typeface="Arial"/>
                        </a:rPr>
                        <a:t>(49.7)</a:t>
                      </a:r>
                      <a:endParaRPr sz="1200">
                        <a:latin typeface="Arial"/>
                        <a:cs typeface="Arial"/>
                      </a:endParaRPr>
                    </a:p>
                  </a:txBody>
                  <a:tcPr marL="0" marR="0" marT="9906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11430" algn="ctr">
                        <a:lnSpc>
                          <a:spcPct val="100000"/>
                        </a:lnSpc>
                        <a:spcBef>
                          <a:spcPts val="780"/>
                        </a:spcBef>
                      </a:pPr>
                      <a:r>
                        <a:rPr sz="1200" dirty="0">
                          <a:solidFill>
                            <a:srgbClr val="393939"/>
                          </a:solidFill>
                          <a:latin typeface="Arial"/>
                          <a:cs typeface="Arial"/>
                        </a:rPr>
                        <a:t>152</a:t>
                      </a:r>
                      <a:r>
                        <a:rPr sz="1200" spc="-30" dirty="0">
                          <a:solidFill>
                            <a:srgbClr val="393939"/>
                          </a:solidFill>
                          <a:latin typeface="Arial"/>
                          <a:cs typeface="Arial"/>
                        </a:rPr>
                        <a:t> </a:t>
                      </a:r>
                      <a:r>
                        <a:rPr sz="1200" spc="-10" dirty="0">
                          <a:solidFill>
                            <a:srgbClr val="393939"/>
                          </a:solidFill>
                          <a:latin typeface="Arial"/>
                          <a:cs typeface="Arial"/>
                        </a:rPr>
                        <a:t>(44.4)</a:t>
                      </a:r>
                      <a:endParaRPr sz="1200">
                        <a:latin typeface="Arial"/>
                        <a:cs typeface="Arial"/>
                      </a:endParaRPr>
                    </a:p>
                  </a:txBody>
                  <a:tcPr marL="0" marR="0" marT="99060" marB="0">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12700" algn="ctr">
                        <a:lnSpc>
                          <a:spcPct val="100000"/>
                        </a:lnSpc>
                        <a:spcBef>
                          <a:spcPts val="780"/>
                        </a:spcBef>
                      </a:pPr>
                      <a:r>
                        <a:rPr sz="1200" dirty="0">
                          <a:solidFill>
                            <a:srgbClr val="515151"/>
                          </a:solidFill>
                          <a:latin typeface="Arial"/>
                          <a:cs typeface="Arial"/>
                        </a:rPr>
                        <a:t>165</a:t>
                      </a:r>
                      <a:r>
                        <a:rPr sz="1200" spc="-30" dirty="0">
                          <a:solidFill>
                            <a:srgbClr val="515151"/>
                          </a:solidFill>
                          <a:latin typeface="Arial"/>
                          <a:cs typeface="Arial"/>
                        </a:rPr>
                        <a:t> </a:t>
                      </a:r>
                      <a:r>
                        <a:rPr sz="1200" spc="-10" dirty="0">
                          <a:solidFill>
                            <a:srgbClr val="515151"/>
                          </a:solidFill>
                          <a:latin typeface="Arial"/>
                          <a:cs typeface="Arial"/>
                        </a:rPr>
                        <a:t>(48.8)</a:t>
                      </a:r>
                      <a:endParaRPr sz="1200">
                        <a:latin typeface="Arial"/>
                        <a:cs typeface="Arial"/>
                      </a:endParaRPr>
                    </a:p>
                  </a:txBody>
                  <a:tcPr marL="0" marR="0" marT="9906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algn="ctr">
                        <a:lnSpc>
                          <a:spcPct val="100000"/>
                        </a:lnSpc>
                        <a:spcBef>
                          <a:spcPts val="780"/>
                        </a:spcBef>
                      </a:pPr>
                      <a:r>
                        <a:rPr sz="1200" dirty="0">
                          <a:solidFill>
                            <a:srgbClr val="515151"/>
                          </a:solidFill>
                          <a:latin typeface="Arial"/>
                          <a:cs typeface="Arial"/>
                        </a:rPr>
                        <a:t>152</a:t>
                      </a:r>
                      <a:r>
                        <a:rPr sz="1200" spc="-30" dirty="0">
                          <a:solidFill>
                            <a:srgbClr val="515151"/>
                          </a:solidFill>
                          <a:latin typeface="Arial"/>
                          <a:cs typeface="Arial"/>
                        </a:rPr>
                        <a:t> </a:t>
                      </a:r>
                      <a:r>
                        <a:rPr sz="1200" spc="-10" dirty="0">
                          <a:solidFill>
                            <a:srgbClr val="515151"/>
                          </a:solidFill>
                          <a:latin typeface="Arial"/>
                          <a:cs typeface="Arial"/>
                        </a:rPr>
                        <a:t>(44.4)</a:t>
                      </a:r>
                      <a:endParaRPr sz="1200">
                        <a:latin typeface="Arial"/>
                        <a:cs typeface="Arial"/>
                      </a:endParaRPr>
                    </a:p>
                  </a:txBody>
                  <a:tcPr marL="0" marR="0" marT="99060" marB="0">
                    <a:lnR w="12700">
                      <a:solidFill>
                        <a:srgbClr val="004A86"/>
                      </a:solidFill>
                      <a:prstDash val="solid"/>
                    </a:lnR>
                    <a:lnT w="12700">
                      <a:solidFill>
                        <a:srgbClr val="004A86"/>
                      </a:solidFill>
                      <a:prstDash val="solid"/>
                    </a:lnT>
                    <a:lnB w="12700">
                      <a:solidFill>
                        <a:srgbClr val="004A86"/>
                      </a:solidFill>
                      <a:prstDash val="solid"/>
                    </a:lnB>
                  </a:tcPr>
                </a:tc>
                <a:extLst>
                  <a:ext uri="{0D108BD9-81ED-4DB2-BD59-A6C34878D82A}">
                    <a16:rowId xmlns:a16="http://schemas.microsoft.com/office/drawing/2014/main" val="10006"/>
                  </a:ext>
                </a:extLst>
              </a:tr>
              <a:tr h="388620">
                <a:tc>
                  <a:txBody>
                    <a:bodyPr/>
                    <a:lstStyle/>
                    <a:p>
                      <a:pPr marL="179705">
                        <a:lnSpc>
                          <a:spcPct val="100000"/>
                        </a:lnSpc>
                        <a:spcBef>
                          <a:spcPts val="785"/>
                        </a:spcBef>
                      </a:pPr>
                      <a:r>
                        <a:rPr sz="1200" dirty="0">
                          <a:solidFill>
                            <a:srgbClr val="393939"/>
                          </a:solidFill>
                          <a:latin typeface="Arial"/>
                          <a:cs typeface="Arial"/>
                        </a:rPr>
                        <a:t>Any</a:t>
                      </a:r>
                      <a:r>
                        <a:rPr sz="1200" spc="-25" dirty="0">
                          <a:solidFill>
                            <a:srgbClr val="393939"/>
                          </a:solidFill>
                          <a:latin typeface="Arial"/>
                          <a:cs typeface="Arial"/>
                        </a:rPr>
                        <a:t> </a:t>
                      </a:r>
                      <a:r>
                        <a:rPr sz="1200" dirty="0">
                          <a:solidFill>
                            <a:srgbClr val="393939"/>
                          </a:solidFill>
                          <a:latin typeface="Arial"/>
                          <a:cs typeface="Arial"/>
                        </a:rPr>
                        <a:t>SAE</a:t>
                      </a:r>
                      <a:r>
                        <a:rPr sz="1200" spc="-20" dirty="0">
                          <a:solidFill>
                            <a:srgbClr val="393939"/>
                          </a:solidFill>
                          <a:latin typeface="Arial"/>
                          <a:cs typeface="Arial"/>
                        </a:rPr>
                        <a:t> </a:t>
                      </a:r>
                      <a:r>
                        <a:rPr sz="1200" dirty="0">
                          <a:solidFill>
                            <a:srgbClr val="393939"/>
                          </a:solidFill>
                          <a:latin typeface="Arial"/>
                          <a:cs typeface="Arial"/>
                        </a:rPr>
                        <a:t>possibly</a:t>
                      </a:r>
                      <a:r>
                        <a:rPr sz="1200" spc="-35" dirty="0">
                          <a:solidFill>
                            <a:srgbClr val="393939"/>
                          </a:solidFill>
                          <a:latin typeface="Arial"/>
                          <a:cs typeface="Arial"/>
                        </a:rPr>
                        <a:t> </a:t>
                      </a:r>
                      <a:r>
                        <a:rPr sz="1200" dirty="0">
                          <a:solidFill>
                            <a:srgbClr val="393939"/>
                          </a:solidFill>
                          <a:latin typeface="Arial"/>
                          <a:cs typeface="Arial"/>
                        </a:rPr>
                        <a:t>related</a:t>
                      </a:r>
                      <a:r>
                        <a:rPr sz="1200" spc="-40" dirty="0">
                          <a:solidFill>
                            <a:srgbClr val="393939"/>
                          </a:solidFill>
                          <a:latin typeface="Arial"/>
                          <a:cs typeface="Arial"/>
                        </a:rPr>
                        <a:t> </a:t>
                      </a:r>
                      <a:r>
                        <a:rPr sz="1200" dirty="0">
                          <a:solidFill>
                            <a:srgbClr val="393939"/>
                          </a:solidFill>
                          <a:latin typeface="Arial"/>
                          <a:cs typeface="Arial"/>
                        </a:rPr>
                        <a:t>to</a:t>
                      </a:r>
                      <a:r>
                        <a:rPr sz="1200" spc="-10" dirty="0">
                          <a:solidFill>
                            <a:srgbClr val="393939"/>
                          </a:solidFill>
                          <a:latin typeface="Arial"/>
                          <a:cs typeface="Arial"/>
                        </a:rPr>
                        <a:t> </a:t>
                      </a:r>
                      <a:r>
                        <a:rPr sz="1200" dirty="0">
                          <a:solidFill>
                            <a:srgbClr val="393939"/>
                          </a:solidFill>
                          <a:latin typeface="Arial"/>
                          <a:cs typeface="Arial"/>
                        </a:rPr>
                        <a:t>study</a:t>
                      </a:r>
                      <a:r>
                        <a:rPr sz="1200" spc="-25" dirty="0">
                          <a:solidFill>
                            <a:srgbClr val="393939"/>
                          </a:solidFill>
                          <a:latin typeface="Arial"/>
                          <a:cs typeface="Arial"/>
                        </a:rPr>
                        <a:t> </a:t>
                      </a:r>
                      <a:r>
                        <a:rPr sz="1200" dirty="0">
                          <a:solidFill>
                            <a:srgbClr val="393939"/>
                          </a:solidFill>
                          <a:latin typeface="Arial"/>
                          <a:cs typeface="Arial"/>
                        </a:rPr>
                        <a:t>treatment*,</a:t>
                      </a:r>
                      <a:r>
                        <a:rPr sz="1200" spc="-30" dirty="0">
                          <a:solidFill>
                            <a:srgbClr val="393939"/>
                          </a:solidFill>
                          <a:latin typeface="Arial"/>
                          <a:cs typeface="Arial"/>
                        </a:rPr>
                        <a:t> </a:t>
                      </a:r>
                      <a:r>
                        <a:rPr sz="1200" dirty="0">
                          <a:solidFill>
                            <a:srgbClr val="393939"/>
                          </a:solidFill>
                          <a:latin typeface="Arial"/>
                          <a:cs typeface="Arial"/>
                        </a:rPr>
                        <a:t>n</a:t>
                      </a:r>
                      <a:r>
                        <a:rPr sz="1200" spc="-20" dirty="0">
                          <a:solidFill>
                            <a:srgbClr val="393939"/>
                          </a:solidFill>
                          <a:latin typeface="Arial"/>
                          <a:cs typeface="Arial"/>
                        </a:rPr>
                        <a:t> </a:t>
                      </a:r>
                      <a:r>
                        <a:rPr sz="1200" spc="-25" dirty="0">
                          <a:solidFill>
                            <a:srgbClr val="393939"/>
                          </a:solidFill>
                          <a:latin typeface="Arial"/>
                          <a:cs typeface="Arial"/>
                        </a:rPr>
                        <a:t>(%)</a:t>
                      </a:r>
                      <a:endParaRPr sz="1200" dirty="0">
                        <a:latin typeface="Arial"/>
                        <a:cs typeface="Arial"/>
                      </a:endParaRPr>
                    </a:p>
                  </a:txBody>
                  <a:tcPr marL="0" marR="0" marT="99695"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635" algn="ctr">
                        <a:lnSpc>
                          <a:spcPct val="100000"/>
                        </a:lnSpc>
                        <a:spcBef>
                          <a:spcPts val="785"/>
                        </a:spcBef>
                      </a:pPr>
                      <a:r>
                        <a:rPr sz="1200" dirty="0">
                          <a:solidFill>
                            <a:srgbClr val="393939"/>
                          </a:solidFill>
                          <a:latin typeface="Arial"/>
                          <a:cs typeface="Arial"/>
                        </a:rPr>
                        <a:t>52</a:t>
                      </a:r>
                      <a:r>
                        <a:rPr sz="1200" spc="-10" dirty="0">
                          <a:solidFill>
                            <a:srgbClr val="393939"/>
                          </a:solidFill>
                          <a:latin typeface="Arial"/>
                          <a:cs typeface="Arial"/>
                        </a:rPr>
                        <a:t> (15.4)</a:t>
                      </a:r>
                      <a:endParaRPr sz="1200">
                        <a:latin typeface="Arial"/>
                        <a:cs typeface="Arial"/>
                      </a:endParaRPr>
                    </a:p>
                  </a:txBody>
                  <a:tcPr marL="0" marR="0" marT="99695"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13335" algn="ctr">
                        <a:lnSpc>
                          <a:spcPct val="100000"/>
                        </a:lnSpc>
                        <a:spcBef>
                          <a:spcPts val="785"/>
                        </a:spcBef>
                      </a:pPr>
                      <a:r>
                        <a:rPr sz="1200" dirty="0">
                          <a:solidFill>
                            <a:srgbClr val="393939"/>
                          </a:solidFill>
                          <a:latin typeface="Arial"/>
                          <a:cs typeface="Arial"/>
                        </a:rPr>
                        <a:t>59</a:t>
                      </a:r>
                      <a:r>
                        <a:rPr sz="1200" spc="-10" dirty="0">
                          <a:solidFill>
                            <a:srgbClr val="393939"/>
                          </a:solidFill>
                          <a:latin typeface="Arial"/>
                          <a:cs typeface="Arial"/>
                        </a:rPr>
                        <a:t> (17.3)</a:t>
                      </a:r>
                      <a:endParaRPr sz="1200">
                        <a:latin typeface="Arial"/>
                        <a:cs typeface="Arial"/>
                      </a:endParaRPr>
                    </a:p>
                  </a:txBody>
                  <a:tcPr marL="0" marR="0" marT="99695" marB="0">
                    <a:lnR w="38100">
                      <a:solidFill>
                        <a:srgbClr val="003864"/>
                      </a:solidFill>
                      <a:prstDash val="solid"/>
                    </a:lnR>
                    <a:lnT w="12700">
                      <a:solidFill>
                        <a:srgbClr val="004A86"/>
                      </a:solidFill>
                      <a:prstDash val="solid"/>
                    </a:lnT>
                    <a:lnB w="12700">
                      <a:solidFill>
                        <a:srgbClr val="004A86"/>
                      </a:solidFill>
                      <a:prstDash val="solid"/>
                    </a:lnB>
                    <a:solidFill>
                      <a:srgbClr val="E7E9EC"/>
                    </a:solidFill>
                  </a:tcPr>
                </a:tc>
                <a:tc>
                  <a:txBody>
                    <a:bodyPr/>
                    <a:lstStyle/>
                    <a:p>
                      <a:pPr marL="13970" algn="ctr">
                        <a:lnSpc>
                          <a:spcPct val="100000"/>
                        </a:lnSpc>
                        <a:spcBef>
                          <a:spcPts val="785"/>
                        </a:spcBef>
                      </a:pPr>
                      <a:r>
                        <a:rPr sz="1200" dirty="0">
                          <a:solidFill>
                            <a:srgbClr val="515151"/>
                          </a:solidFill>
                          <a:latin typeface="Arial"/>
                          <a:cs typeface="Arial"/>
                        </a:rPr>
                        <a:t>52</a:t>
                      </a:r>
                      <a:r>
                        <a:rPr sz="1200" spc="-10" dirty="0">
                          <a:solidFill>
                            <a:srgbClr val="515151"/>
                          </a:solidFill>
                          <a:latin typeface="Arial"/>
                          <a:cs typeface="Arial"/>
                        </a:rPr>
                        <a:t> (15.4)</a:t>
                      </a:r>
                      <a:endParaRPr sz="1200">
                        <a:latin typeface="Arial"/>
                        <a:cs typeface="Arial"/>
                      </a:endParaRPr>
                    </a:p>
                  </a:txBody>
                  <a:tcPr marL="0" marR="0" marT="99695" marB="0">
                    <a:lnL w="38100">
                      <a:solidFill>
                        <a:srgbClr val="003864"/>
                      </a:solidFill>
                      <a:prstDash val="solid"/>
                    </a:lnL>
                    <a:lnT w="12700">
                      <a:solidFill>
                        <a:srgbClr val="004A86"/>
                      </a:solidFill>
                      <a:prstDash val="solid"/>
                    </a:lnT>
                    <a:lnB w="12700">
                      <a:solidFill>
                        <a:srgbClr val="004A86"/>
                      </a:solidFill>
                      <a:prstDash val="solid"/>
                    </a:lnB>
                    <a:solidFill>
                      <a:srgbClr val="E7E9EC"/>
                    </a:solidFill>
                  </a:tcPr>
                </a:tc>
                <a:tc>
                  <a:txBody>
                    <a:bodyPr/>
                    <a:lstStyle/>
                    <a:p>
                      <a:pPr marL="1905" algn="ctr">
                        <a:lnSpc>
                          <a:spcPct val="100000"/>
                        </a:lnSpc>
                        <a:spcBef>
                          <a:spcPts val="785"/>
                        </a:spcBef>
                      </a:pPr>
                      <a:r>
                        <a:rPr sz="1200" dirty="0">
                          <a:solidFill>
                            <a:srgbClr val="515151"/>
                          </a:solidFill>
                          <a:latin typeface="Arial"/>
                          <a:cs typeface="Arial"/>
                        </a:rPr>
                        <a:t>59</a:t>
                      </a:r>
                      <a:r>
                        <a:rPr sz="1200" spc="-10" dirty="0">
                          <a:solidFill>
                            <a:srgbClr val="515151"/>
                          </a:solidFill>
                          <a:latin typeface="Arial"/>
                          <a:cs typeface="Arial"/>
                        </a:rPr>
                        <a:t> (17.3)</a:t>
                      </a:r>
                      <a:endParaRPr sz="1200">
                        <a:latin typeface="Arial"/>
                        <a:cs typeface="Arial"/>
                      </a:endParaRPr>
                    </a:p>
                  </a:txBody>
                  <a:tcPr marL="0" marR="0" marT="99695" marB="0">
                    <a:lnR w="12700">
                      <a:solidFill>
                        <a:srgbClr val="004A86"/>
                      </a:solidFill>
                      <a:prstDash val="solid"/>
                    </a:lnR>
                    <a:lnT w="12700">
                      <a:solidFill>
                        <a:srgbClr val="004A86"/>
                      </a:solidFill>
                      <a:prstDash val="solid"/>
                    </a:lnT>
                    <a:lnB w="12700">
                      <a:solidFill>
                        <a:srgbClr val="004A86"/>
                      </a:solidFill>
                      <a:prstDash val="solid"/>
                    </a:lnB>
                    <a:solidFill>
                      <a:srgbClr val="E7E9EC"/>
                    </a:solidFill>
                  </a:tcPr>
                </a:tc>
                <a:extLst>
                  <a:ext uri="{0D108BD9-81ED-4DB2-BD59-A6C34878D82A}">
                    <a16:rowId xmlns:a16="http://schemas.microsoft.com/office/drawing/2014/main" val="10007"/>
                  </a:ext>
                </a:extLst>
              </a:tr>
              <a:tr h="388620">
                <a:tc>
                  <a:txBody>
                    <a:bodyPr/>
                    <a:lstStyle/>
                    <a:p>
                      <a:pPr marL="90805">
                        <a:lnSpc>
                          <a:spcPct val="100000"/>
                        </a:lnSpc>
                        <a:spcBef>
                          <a:spcPts val="780"/>
                        </a:spcBef>
                      </a:pPr>
                      <a:r>
                        <a:rPr sz="1200" spc="-10" dirty="0">
                          <a:solidFill>
                            <a:srgbClr val="393939"/>
                          </a:solidFill>
                          <a:latin typeface="Arial"/>
                          <a:cs typeface="Arial"/>
                        </a:rPr>
                        <a:t>Any</a:t>
                      </a:r>
                      <a:r>
                        <a:rPr sz="1200" spc="-85" dirty="0">
                          <a:solidFill>
                            <a:srgbClr val="393939"/>
                          </a:solidFill>
                          <a:latin typeface="Arial"/>
                          <a:cs typeface="Arial"/>
                        </a:rPr>
                        <a:t> </a:t>
                      </a:r>
                      <a:r>
                        <a:rPr sz="1200" dirty="0">
                          <a:solidFill>
                            <a:srgbClr val="393939"/>
                          </a:solidFill>
                          <a:latin typeface="Arial"/>
                          <a:cs typeface="Arial"/>
                        </a:rPr>
                        <a:t>AE</a:t>
                      </a:r>
                      <a:r>
                        <a:rPr sz="1200" spc="10" dirty="0">
                          <a:solidFill>
                            <a:srgbClr val="393939"/>
                          </a:solidFill>
                          <a:latin typeface="Arial"/>
                          <a:cs typeface="Arial"/>
                        </a:rPr>
                        <a:t> </a:t>
                      </a:r>
                      <a:r>
                        <a:rPr sz="1200" dirty="0">
                          <a:solidFill>
                            <a:srgbClr val="393939"/>
                          </a:solidFill>
                          <a:latin typeface="Arial"/>
                          <a:cs typeface="Arial"/>
                        </a:rPr>
                        <a:t>leading</a:t>
                      </a:r>
                      <a:r>
                        <a:rPr sz="1200" spc="-40" dirty="0">
                          <a:solidFill>
                            <a:srgbClr val="393939"/>
                          </a:solidFill>
                          <a:latin typeface="Arial"/>
                          <a:cs typeface="Arial"/>
                        </a:rPr>
                        <a:t> </a:t>
                      </a:r>
                      <a:r>
                        <a:rPr sz="1200" dirty="0">
                          <a:solidFill>
                            <a:srgbClr val="393939"/>
                          </a:solidFill>
                          <a:latin typeface="Arial"/>
                          <a:cs typeface="Arial"/>
                        </a:rPr>
                        <a:t>to</a:t>
                      </a:r>
                      <a:r>
                        <a:rPr sz="1200" spc="-5" dirty="0">
                          <a:solidFill>
                            <a:srgbClr val="393939"/>
                          </a:solidFill>
                          <a:latin typeface="Arial"/>
                          <a:cs typeface="Arial"/>
                        </a:rPr>
                        <a:t> </a:t>
                      </a:r>
                      <a:r>
                        <a:rPr sz="1200" spc="-10" dirty="0">
                          <a:solidFill>
                            <a:srgbClr val="393939"/>
                          </a:solidFill>
                          <a:latin typeface="Arial"/>
                          <a:cs typeface="Arial"/>
                        </a:rPr>
                        <a:t>discontinuation</a:t>
                      </a:r>
                      <a:r>
                        <a:rPr sz="1200" spc="-35" dirty="0">
                          <a:solidFill>
                            <a:srgbClr val="393939"/>
                          </a:solidFill>
                          <a:latin typeface="Arial"/>
                          <a:cs typeface="Arial"/>
                        </a:rPr>
                        <a:t> </a:t>
                      </a:r>
                      <a:r>
                        <a:rPr sz="1200" dirty="0">
                          <a:solidFill>
                            <a:srgbClr val="393939"/>
                          </a:solidFill>
                          <a:latin typeface="Arial"/>
                          <a:cs typeface="Arial"/>
                        </a:rPr>
                        <a:t>of</a:t>
                      </a:r>
                      <a:r>
                        <a:rPr sz="1200" spc="10" dirty="0">
                          <a:solidFill>
                            <a:srgbClr val="393939"/>
                          </a:solidFill>
                          <a:latin typeface="Arial"/>
                          <a:cs typeface="Arial"/>
                        </a:rPr>
                        <a:t> </a:t>
                      </a:r>
                      <a:r>
                        <a:rPr sz="1200" dirty="0">
                          <a:solidFill>
                            <a:srgbClr val="171717"/>
                          </a:solidFill>
                          <a:latin typeface="Arial"/>
                          <a:cs typeface="Arial"/>
                        </a:rPr>
                        <a:t>durvalumab</a:t>
                      </a:r>
                      <a:r>
                        <a:rPr sz="1200" spc="-35" dirty="0">
                          <a:solidFill>
                            <a:srgbClr val="171717"/>
                          </a:solidFill>
                          <a:latin typeface="Arial"/>
                          <a:cs typeface="Arial"/>
                        </a:rPr>
                        <a:t> </a:t>
                      </a:r>
                      <a:r>
                        <a:rPr sz="1200" dirty="0">
                          <a:solidFill>
                            <a:srgbClr val="171717"/>
                          </a:solidFill>
                          <a:latin typeface="Arial"/>
                          <a:cs typeface="Arial"/>
                        </a:rPr>
                        <a:t>or</a:t>
                      </a:r>
                      <a:r>
                        <a:rPr sz="1200" spc="5" dirty="0">
                          <a:solidFill>
                            <a:srgbClr val="171717"/>
                          </a:solidFill>
                          <a:latin typeface="Arial"/>
                          <a:cs typeface="Arial"/>
                        </a:rPr>
                        <a:t> </a:t>
                      </a:r>
                      <a:r>
                        <a:rPr sz="1200" dirty="0">
                          <a:solidFill>
                            <a:srgbClr val="171717"/>
                          </a:solidFill>
                          <a:latin typeface="Arial"/>
                          <a:cs typeface="Arial"/>
                        </a:rPr>
                        <a:t>placebo</a:t>
                      </a:r>
                      <a:r>
                        <a:rPr sz="1200" dirty="0">
                          <a:solidFill>
                            <a:srgbClr val="393939"/>
                          </a:solidFill>
                          <a:latin typeface="Arial"/>
                          <a:cs typeface="Arial"/>
                        </a:rPr>
                        <a:t>,</a:t>
                      </a:r>
                      <a:r>
                        <a:rPr sz="1200" spc="-30" dirty="0">
                          <a:solidFill>
                            <a:srgbClr val="393939"/>
                          </a:solidFill>
                          <a:latin typeface="Arial"/>
                          <a:cs typeface="Arial"/>
                        </a:rPr>
                        <a:t> </a:t>
                      </a:r>
                      <a:r>
                        <a:rPr sz="1200" dirty="0">
                          <a:solidFill>
                            <a:srgbClr val="393939"/>
                          </a:solidFill>
                          <a:latin typeface="Arial"/>
                          <a:cs typeface="Arial"/>
                        </a:rPr>
                        <a:t>n</a:t>
                      </a:r>
                      <a:r>
                        <a:rPr sz="1200" spc="10" dirty="0">
                          <a:solidFill>
                            <a:srgbClr val="393939"/>
                          </a:solidFill>
                          <a:latin typeface="Arial"/>
                          <a:cs typeface="Arial"/>
                        </a:rPr>
                        <a:t> </a:t>
                      </a:r>
                      <a:r>
                        <a:rPr sz="1200" spc="-25" dirty="0">
                          <a:solidFill>
                            <a:srgbClr val="393939"/>
                          </a:solidFill>
                          <a:latin typeface="Arial"/>
                          <a:cs typeface="Arial"/>
                        </a:rPr>
                        <a:t>(%)</a:t>
                      </a:r>
                      <a:endParaRPr sz="1200">
                        <a:latin typeface="Arial"/>
                        <a:cs typeface="Arial"/>
                      </a:endParaRPr>
                    </a:p>
                  </a:txBody>
                  <a:tcPr marL="0" marR="0" marT="99060" marB="0">
                    <a:lnL w="12700">
                      <a:solidFill>
                        <a:srgbClr val="004A86"/>
                      </a:solidFill>
                      <a:prstDash val="solid"/>
                    </a:lnL>
                    <a:lnR w="38100">
                      <a:solidFill>
                        <a:srgbClr val="003864"/>
                      </a:solidFill>
                      <a:prstDash val="solid"/>
                    </a:lnR>
                    <a:lnT w="12700">
                      <a:solidFill>
                        <a:srgbClr val="004A86"/>
                      </a:solidFill>
                      <a:prstDash val="solid"/>
                    </a:lnT>
                    <a:lnB w="12700">
                      <a:solidFill>
                        <a:srgbClr val="004A86"/>
                      </a:solidFill>
                      <a:prstDash val="solid"/>
                    </a:lnB>
                  </a:tcPr>
                </a:tc>
                <a:tc>
                  <a:txBody>
                    <a:bodyPr/>
                    <a:lstStyle/>
                    <a:p>
                      <a:pPr marL="635" algn="ctr">
                        <a:lnSpc>
                          <a:spcPct val="100000"/>
                        </a:lnSpc>
                        <a:spcBef>
                          <a:spcPts val="780"/>
                        </a:spcBef>
                      </a:pPr>
                      <a:r>
                        <a:rPr sz="1200" dirty="0">
                          <a:solidFill>
                            <a:srgbClr val="171717"/>
                          </a:solidFill>
                          <a:latin typeface="Arial"/>
                          <a:cs typeface="Arial"/>
                        </a:rPr>
                        <a:t>21</a:t>
                      </a:r>
                      <a:r>
                        <a:rPr sz="1200" spc="-10" dirty="0">
                          <a:solidFill>
                            <a:srgbClr val="171717"/>
                          </a:solidFill>
                          <a:latin typeface="Arial"/>
                          <a:cs typeface="Arial"/>
                        </a:rPr>
                        <a:t> (6.2)</a:t>
                      </a:r>
                      <a:endParaRPr sz="1200">
                        <a:latin typeface="Arial"/>
                        <a:cs typeface="Arial"/>
                      </a:endParaRPr>
                    </a:p>
                  </a:txBody>
                  <a:tcPr marL="0" marR="0" marT="99060" marB="0">
                    <a:lnL w="38100">
                      <a:solidFill>
                        <a:srgbClr val="003864"/>
                      </a:solidFill>
                      <a:prstDash val="solid"/>
                    </a:lnL>
                    <a:lnT w="12700">
                      <a:solidFill>
                        <a:srgbClr val="004A86"/>
                      </a:solidFill>
                      <a:prstDash val="solid"/>
                    </a:lnT>
                    <a:lnB w="12700">
                      <a:solidFill>
                        <a:srgbClr val="003864"/>
                      </a:solidFill>
                      <a:prstDash val="solid"/>
                    </a:lnB>
                  </a:tcPr>
                </a:tc>
                <a:tc>
                  <a:txBody>
                    <a:bodyPr/>
                    <a:lstStyle/>
                    <a:p>
                      <a:pPr marL="13970" algn="ctr">
                        <a:lnSpc>
                          <a:spcPct val="100000"/>
                        </a:lnSpc>
                        <a:spcBef>
                          <a:spcPts val="780"/>
                        </a:spcBef>
                      </a:pPr>
                      <a:r>
                        <a:rPr sz="1200" dirty="0">
                          <a:solidFill>
                            <a:srgbClr val="171717"/>
                          </a:solidFill>
                          <a:latin typeface="Arial"/>
                          <a:cs typeface="Arial"/>
                        </a:rPr>
                        <a:t>18</a:t>
                      </a:r>
                      <a:r>
                        <a:rPr sz="1200" spc="-20" dirty="0">
                          <a:solidFill>
                            <a:srgbClr val="171717"/>
                          </a:solidFill>
                          <a:latin typeface="Arial"/>
                          <a:cs typeface="Arial"/>
                        </a:rPr>
                        <a:t> </a:t>
                      </a:r>
                      <a:r>
                        <a:rPr sz="1200" spc="-10" dirty="0">
                          <a:solidFill>
                            <a:srgbClr val="171717"/>
                          </a:solidFill>
                          <a:latin typeface="Arial"/>
                          <a:cs typeface="Arial"/>
                        </a:rPr>
                        <a:t>(5.3)</a:t>
                      </a:r>
                      <a:endParaRPr sz="1200">
                        <a:latin typeface="Arial"/>
                        <a:cs typeface="Arial"/>
                      </a:endParaRPr>
                    </a:p>
                  </a:txBody>
                  <a:tcPr marL="0" marR="0" marT="99060" marB="0">
                    <a:lnR w="38100">
                      <a:solidFill>
                        <a:srgbClr val="003864"/>
                      </a:solidFill>
                      <a:prstDash val="solid"/>
                    </a:lnR>
                    <a:lnT w="12700">
                      <a:solidFill>
                        <a:srgbClr val="004A86"/>
                      </a:solidFill>
                      <a:prstDash val="solid"/>
                    </a:lnT>
                    <a:lnB w="12700">
                      <a:solidFill>
                        <a:srgbClr val="003864"/>
                      </a:solidFill>
                      <a:prstDash val="solid"/>
                    </a:lnB>
                  </a:tcPr>
                </a:tc>
                <a:tc>
                  <a:txBody>
                    <a:bodyPr/>
                    <a:lstStyle/>
                    <a:p>
                      <a:pPr marL="13970" algn="ctr">
                        <a:lnSpc>
                          <a:spcPct val="100000"/>
                        </a:lnSpc>
                        <a:spcBef>
                          <a:spcPts val="780"/>
                        </a:spcBef>
                      </a:pPr>
                      <a:r>
                        <a:rPr sz="1200" dirty="0">
                          <a:solidFill>
                            <a:srgbClr val="515151"/>
                          </a:solidFill>
                          <a:latin typeface="Arial"/>
                          <a:cs typeface="Arial"/>
                        </a:rPr>
                        <a:t>21</a:t>
                      </a:r>
                      <a:r>
                        <a:rPr sz="1200" spc="-10" dirty="0">
                          <a:solidFill>
                            <a:srgbClr val="515151"/>
                          </a:solidFill>
                          <a:latin typeface="Arial"/>
                          <a:cs typeface="Arial"/>
                        </a:rPr>
                        <a:t> (6.2)</a:t>
                      </a:r>
                      <a:endParaRPr sz="1200">
                        <a:latin typeface="Arial"/>
                        <a:cs typeface="Arial"/>
                      </a:endParaRPr>
                    </a:p>
                  </a:txBody>
                  <a:tcPr marL="0" marR="0" marT="99060" marB="0">
                    <a:lnL w="38100">
                      <a:solidFill>
                        <a:srgbClr val="003864"/>
                      </a:solidFill>
                      <a:prstDash val="solid"/>
                    </a:lnL>
                    <a:lnT w="12700">
                      <a:solidFill>
                        <a:srgbClr val="004A86"/>
                      </a:solidFill>
                      <a:prstDash val="solid"/>
                    </a:lnT>
                    <a:lnB w="12700">
                      <a:solidFill>
                        <a:srgbClr val="004A86"/>
                      </a:solidFill>
                      <a:prstDash val="solid"/>
                    </a:lnB>
                  </a:tcPr>
                </a:tc>
                <a:tc>
                  <a:txBody>
                    <a:bodyPr/>
                    <a:lstStyle/>
                    <a:p>
                      <a:pPr marL="1905" algn="ctr">
                        <a:lnSpc>
                          <a:spcPct val="100000"/>
                        </a:lnSpc>
                        <a:spcBef>
                          <a:spcPts val="780"/>
                        </a:spcBef>
                      </a:pPr>
                      <a:r>
                        <a:rPr sz="1200" dirty="0">
                          <a:solidFill>
                            <a:srgbClr val="515151"/>
                          </a:solidFill>
                          <a:latin typeface="Arial"/>
                          <a:cs typeface="Arial"/>
                        </a:rPr>
                        <a:t>18</a:t>
                      </a:r>
                      <a:r>
                        <a:rPr sz="1200" spc="-10" dirty="0">
                          <a:solidFill>
                            <a:srgbClr val="515151"/>
                          </a:solidFill>
                          <a:latin typeface="Arial"/>
                          <a:cs typeface="Arial"/>
                        </a:rPr>
                        <a:t> (5.3)</a:t>
                      </a:r>
                      <a:endParaRPr sz="1200" dirty="0">
                        <a:latin typeface="Arial"/>
                        <a:cs typeface="Arial"/>
                      </a:endParaRPr>
                    </a:p>
                  </a:txBody>
                  <a:tcPr marL="0" marR="0" marT="99060" marB="0">
                    <a:lnR w="12700">
                      <a:solidFill>
                        <a:srgbClr val="004A86"/>
                      </a:solidFill>
                      <a:prstDash val="solid"/>
                    </a:lnR>
                    <a:lnT w="12700">
                      <a:solidFill>
                        <a:srgbClr val="004A86"/>
                      </a:solidFill>
                      <a:prstDash val="solid"/>
                    </a:lnT>
                    <a:lnB w="12700">
                      <a:solidFill>
                        <a:srgbClr val="004A86"/>
                      </a:solidFill>
                      <a:prstDash val="solid"/>
                    </a:lnB>
                  </a:tcPr>
                </a:tc>
                <a:extLst>
                  <a:ext uri="{0D108BD9-81ED-4DB2-BD59-A6C34878D82A}">
                    <a16:rowId xmlns:a16="http://schemas.microsoft.com/office/drawing/2014/main" val="10008"/>
                  </a:ext>
                </a:extLst>
              </a:tr>
            </a:tbl>
          </a:graphicData>
        </a:graphic>
      </p:graphicFrame>
      <p:sp>
        <p:nvSpPr>
          <p:cNvPr id="7" name="TextBox 3">
            <a:extLst>
              <a:ext uri="{FF2B5EF4-FFF2-40B4-BE49-F238E27FC236}">
                <a16:creationId xmlns:a16="http://schemas.microsoft.com/office/drawing/2014/main" id="{4A24A2DA-88F4-8885-A09B-DB7850135383}"/>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dirty="0">
                <a:solidFill>
                  <a:schemeClr val="tx1">
                    <a:lumMod val="75000"/>
                    <a:lumOff val="25000"/>
                  </a:schemeClr>
                </a:solidFill>
                <a:latin typeface="Aptos" panose="020B0004020202020204" pitchFamily="34" charset="0"/>
                <a:cs typeface="Arial" panose="020B0604020202020204" pitchFamily="34" charset="0"/>
              </a:rPr>
              <a:t>4-year OS exploratory analysis</a:t>
            </a:r>
            <a:r>
              <a:rPr lang="en-GB" sz="800" baseline="30000" dirty="0">
                <a:solidFill>
                  <a:schemeClr val="tx1">
                    <a:lumMod val="75000"/>
                    <a:lumOff val="25000"/>
                  </a:schemeClr>
                </a:solidFill>
                <a:latin typeface="Aptos" panose="020B0004020202020204" pitchFamily="34" charset="0"/>
                <a:cs typeface="Arial" panose="020B0604020202020204" pitchFamily="34" charset="0"/>
              </a:rPr>
              <a:t>1 </a:t>
            </a:r>
            <a:r>
              <a:rPr lang="en-GB" sz="800" dirty="0">
                <a:solidFill>
                  <a:schemeClr val="tx1">
                    <a:lumMod val="65000"/>
                    <a:lumOff val="35000"/>
                  </a:schemeClr>
                </a:solidFill>
                <a:latin typeface="Aptos" panose="020B0004020202020204" pitchFamily="34" charset="0"/>
              </a:rPr>
              <a:t>1. Valle JW, </a:t>
            </a:r>
            <a:r>
              <a:rPr lang="en-GB" sz="800" i="1" dirty="0">
                <a:solidFill>
                  <a:schemeClr val="tx1">
                    <a:lumMod val="65000"/>
                    <a:lumOff val="35000"/>
                  </a:schemeClr>
                </a:solidFill>
                <a:latin typeface="Aptos" panose="020B0004020202020204" pitchFamily="34" charset="0"/>
              </a:rPr>
              <a:t>et al. </a:t>
            </a:r>
            <a:r>
              <a:rPr lang="en-GB" sz="800" dirty="0">
                <a:solidFill>
                  <a:schemeClr val="tx1">
                    <a:lumMod val="65000"/>
                    <a:lumOff val="35000"/>
                  </a:schemeClr>
                </a:solidFill>
                <a:latin typeface="Aptos" panose="020B0004020202020204" pitchFamily="34" charset="0"/>
              </a:rPr>
              <a:t>EASL Liver Cancer Summit 2026. Oral OS-3. 2. Oh DY, </a:t>
            </a:r>
            <a:r>
              <a:rPr lang="en-GB" sz="800" i="1" dirty="0">
                <a:solidFill>
                  <a:schemeClr val="tx1">
                    <a:lumMod val="65000"/>
                    <a:lumOff val="35000"/>
                  </a:schemeClr>
                </a:solidFill>
                <a:latin typeface="Aptos" panose="020B0004020202020204" pitchFamily="34" charset="0"/>
              </a:rPr>
              <a:t>et al. </a:t>
            </a:r>
            <a:r>
              <a:rPr lang="en-GB" sz="800" dirty="0">
                <a:solidFill>
                  <a:schemeClr val="tx1">
                    <a:lumMod val="65000"/>
                    <a:lumOff val="35000"/>
                  </a:schemeClr>
                </a:solidFill>
                <a:latin typeface="Aptos" panose="020B0004020202020204" pitchFamily="34" charset="0"/>
              </a:rPr>
              <a:t>J Hepatol 2025;83:1092–1101.</a:t>
            </a:r>
          </a:p>
        </p:txBody>
      </p:sp>
    </p:spTree>
    <p:extLst>
      <p:ext uri="{BB962C8B-B14F-4D97-AF65-F5344CB8AC3E}">
        <p14:creationId xmlns:p14="http://schemas.microsoft.com/office/powerpoint/2010/main" val="2677945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FFDED0F-5683-063E-1548-509C66C02A8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974F1D3-F74E-579E-AD08-71B7116D5184}"/>
              </a:ext>
            </a:extLst>
          </p:cNvPr>
          <p:cNvSpPr>
            <a:spLocks noGrp="1"/>
          </p:cNvSpPr>
          <p:nvPr>
            <p:ph type="title"/>
          </p:nvPr>
        </p:nvSpPr>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AEs Profile </a:t>
            </a:r>
            <a:endParaRPr lang="en-GB" sz="2400" noProof="0" dirty="0"/>
          </a:p>
        </p:txBody>
      </p:sp>
      <p:graphicFrame>
        <p:nvGraphicFramePr>
          <p:cNvPr id="6" name="Table 1">
            <a:extLst>
              <a:ext uri="{FF2B5EF4-FFF2-40B4-BE49-F238E27FC236}">
                <a16:creationId xmlns:a16="http://schemas.microsoft.com/office/drawing/2014/main" id="{799CEBA7-3DCF-8D16-7E38-21439A550942}"/>
              </a:ext>
            </a:extLst>
          </p:cNvPr>
          <p:cNvGraphicFramePr>
            <a:graphicFrameLocks noGrp="1"/>
          </p:cNvGraphicFramePr>
          <p:nvPr>
            <p:extLst>
              <p:ext uri="{D42A27DB-BD31-4B8C-83A1-F6EECF244321}">
                <p14:modId xmlns:p14="http://schemas.microsoft.com/office/powerpoint/2010/main" val="1482390848"/>
              </p:ext>
            </p:extLst>
          </p:nvPr>
        </p:nvGraphicFramePr>
        <p:xfrm>
          <a:off x="845059" y="1290216"/>
          <a:ext cx="10878241" cy="4118160"/>
        </p:xfrm>
        <a:graphic>
          <a:graphicData uri="http://schemas.openxmlformats.org/drawingml/2006/table">
            <a:tbl>
              <a:tblPr firstRow="1" bandRow="1"/>
              <a:tblGrid>
                <a:gridCol w="6257395">
                  <a:extLst>
                    <a:ext uri="{9D8B030D-6E8A-4147-A177-3AD203B41FA5}">
                      <a16:colId xmlns:a16="http://schemas.microsoft.com/office/drawing/2014/main" val="683402423"/>
                    </a:ext>
                  </a:extLst>
                </a:gridCol>
                <a:gridCol w="2310423">
                  <a:extLst>
                    <a:ext uri="{9D8B030D-6E8A-4147-A177-3AD203B41FA5}">
                      <a16:colId xmlns:a16="http://schemas.microsoft.com/office/drawing/2014/main" val="1461441399"/>
                    </a:ext>
                  </a:extLst>
                </a:gridCol>
                <a:gridCol w="2310423">
                  <a:extLst>
                    <a:ext uri="{9D8B030D-6E8A-4147-A177-3AD203B41FA5}">
                      <a16:colId xmlns:a16="http://schemas.microsoft.com/office/drawing/2014/main" val="1740841347"/>
                    </a:ext>
                  </a:extLst>
                </a:gridCol>
              </a:tblGrid>
              <a:tr h="360000">
                <a:tc rowSpan="2">
                  <a:txBody>
                    <a:bodyPr/>
                    <a:lstStyle/>
                    <a:p>
                      <a:endParaRPr lang="en-GB" sz="1400" noProof="0" dirty="0">
                        <a:solidFill>
                          <a:schemeClr val="bg1"/>
                        </a:solidFill>
                        <a:latin typeface="+mn-lt"/>
                        <a:cs typeface="Arial" panose="020B0604020202020204" pitchFamily="34" charset="0"/>
                      </a:endParaRP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algn="ctr" defTabSz="914400" rtl="0" eaLnBrk="1" latinLnBrk="0" hangingPunct="1"/>
                      <a:r>
                        <a:rPr lang="en-GB" sz="1400" b="1" kern="1200" noProof="0" dirty="0">
                          <a:solidFill>
                            <a:schemeClr val="tx1">
                              <a:lumMod val="75000"/>
                              <a:lumOff val="25000"/>
                            </a:schemeClr>
                          </a:solidFill>
                          <a:latin typeface="+mn-lt"/>
                          <a:ea typeface="+mn-ea"/>
                          <a:cs typeface="Arial" panose="020B0604020202020204" pitchFamily="34" charset="0"/>
                        </a:rPr>
                        <a:t>KEYNOTE-966</a:t>
                      </a: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6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830051"/>
                    </a:solidFill>
                  </a:tcPr>
                </a:tc>
                <a:extLst>
                  <a:ext uri="{0D108BD9-81ED-4DB2-BD59-A6C34878D82A}">
                    <a16:rowId xmlns:a16="http://schemas.microsoft.com/office/drawing/2014/main" val="3596412298"/>
                  </a:ext>
                </a:extLst>
              </a:tr>
              <a:tr h="504000">
                <a:tc vMerge="1">
                  <a:txBody>
                    <a:bodyPr/>
                    <a:lstStyle/>
                    <a:p>
                      <a:endParaRPr lang="en-US" sz="600" dirty="0">
                        <a:latin typeface="Arial" panose="020B0604020202020204" pitchFamily="34" charset="0"/>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bg1"/>
                          </a:solidFill>
                          <a:latin typeface="+mn-lt"/>
                          <a:ea typeface="+mn-ea"/>
                          <a:cs typeface="Arial" panose="020B0604020202020204" pitchFamily="34" charset="0"/>
                        </a:rPr>
                        <a:t>Pembrolizumab + </a:t>
                      </a:r>
                      <a:r>
                        <a:rPr lang="en-GB" sz="1400" b="1" kern="1200" noProof="0" dirty="0" err="1">
                          <a:solidFill>
                            <a:schemeClr val="bg1"/>
                          </a:solidFill>
                          <a:latin typeface="+mn-lt"/>
                          <a:ea typeface="+mn-ea"/>
                          <a:cs typeface="Arial" panose="020B0604020202020204" pitchFamily="34" charset="0"/>
                        </a:rPr>
                        <a:t>GemCis</a:t>
                      </a:r>
                      <a:r>
                        <a:rPr lang="en-GB" sz="1400" b="1" kern="1200" noProof="0" dirty="0">
                          <a:solidFill>
                            <a:schemeClr val="bg1"/>
                          </a:solidFill>
                          <a:latin typeface="+mn-lt"/>
                          <a:ea typeface="+mn-ea"/>
                          <a:cs typeface="Arial" panose="020B0604020202020204" pitchFamily="34" charset="0"/>
                        </a:rPr>
                        <a:t> (n=529)</a:t>
                      </a: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noProof="0" dirty="0">
                          <a:solidFill>
                            <a:schemeClr val="bg1"/>
                          </a:solidFill>
                          <a:latin typeface="+mn-lt"/>
                          <a:ea typeface="+mn-ea"/>
                          <a:cs typeface="Arial" panose="020B0604020202020204" pitchFamily="34" charset="0"/>
                        </a:rPr>
                        <a:t>Placebo + </a:t>
                      </a:r>
                      <a:r>
                        <a:rPr lang="en-GB" sz="1400" b="1" kern="1200" noProof="0" dirty="0" err="1">
                          <a:solidFill>
                            <a:schemeClr val="bg1"/>
                          </a:solidFill>
                          <a:latin typeface="+mn-lt"/>
                          <a:ea typeface="+mn-ea"/>
                          <a:cs typeface="Arial" panose="020B0604020202020204" pitchFamily="34" charset="0"/>
                        </a:rPr>
                        <a:t>GemCis</a:t>
                      </a:r>
                      <a:br>
                        <a:rPr lang="en-GB" sz="1400" b="1" kern="1200" noProof="0" dirty="0">
                          <a:solidFill>
                            <a:schemeClr val="bg1"/>
                          </a:solidFill>
                          <a:latin typeface="+mn-lt"/>
                          <a:ea typeface="+mn-ea"/>
                          <a:cs typeface="Arial" panose="020B0604020202020204" pitchFamily="34" charset="0"/>
                        </a:rPr>
                      </a:br>
                      <a:r>
                        <a:rPr lang="en-GB" sz="1400" b="1" kern="1200" noProof="0" dirty="0">
                          <a:solidFill>
                            <a:schemeClr val="bg1"/>
                          </a:solidFill>
                          <a:latin typeface="+mn-lt"/>
                          <a:ea typeface="+mn-ea"/>
                          <a:cs typeface="Arial" panose="020B0604020202020204" pitchFamily="34" charset="0"/>
                        </a:rPr>
                        <a:t>(n=534)</a:t>
                      </a:r>
                    </a:p>
                  </a:txBody>
                  <a:tcPr marL="36000" marR="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856136383"/>
                  </a:ext>
                </a:extLst>
              </a:tr>
              <a:tr h="324000">
                <a:tc>
                  <a:txBody>
                    <a:bodyPr/>
                    <a:lstStyle/>
                    <a:p>
                      <a:pPr marL="0" algn="l" defTabSz="914400" rtl="0" eaLnBrk="1" latinLnBrk="0" hangingPunct="1"/>
                      <a:r>
                        <a:rPr lang="en-GB" sz="1400" kern="1200" noProof="0" dirty="0">
                          <a:solidFill>
                            <a:schemeClr val="tx1">
                              <a:lumMod val="75000"/>
                              <a:lumOff val="25000"/>
                            </a:schemeClr>
                          </a:solidFill>
                          <a:latin typeface="+mn-lt"/>
                          <a:ea typeface="+mn-ea"/>
                          <a:cs typeface="Arial" panose="020B0604020202020204" pitchFamily="34" charset="0"/>
                        </a:rPr>
                        <a:t>Median (IQR) duration of study treatment, months</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6.4 (2.8–10.8)</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5.5 (2.5–9.7)</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748194902"/>
                  </a:ext>
                </a:extLst>
              </a:tr>
              <a:tr h="324000">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dirty="0">
                          <a:solidFill>
                            <a:schemeClr val="tx1">
                              <a:lumMod val="75000"/>
                              <a:lumOff val="25000"/>
                            </a:schemeClr>
                          </a:solidFill>
                          <a:latin typeface="+mn-lt"/>
                          <a:cs typeface="Arial" panose="020B0604020202020204" pitchFamily="34" charset="0"/>
                        </a:rPr>
                        <a:t>TRAEs,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663880624"/>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kern="1200" noProof="0" dirty="0">
                          <a:solidFill>
                            <a:schemeClr val="tx1">
                              <a:lumMod val="75000"/>
                              <a:lumOff val="25000"/>
                            </a:schemeClr>
                          </a:solidFill>
                          <a:latin typeface="+mn-lt"/>
                          <a:ea typeface="+mn-ea"/>
                          <a:cs typeface="Arial" panose="020B0604020202020204" pitchFamily="34" charset="0"/>
                        </a:rPr>
                        <a:t>Any-grade TRAEs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93</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94</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1354267054"/>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Grade 3 / 4 TRAEs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70</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69</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569355348"/>
                  </a:ext>
                </a:extLst>
              </a:tr>
              <a:tr h="324000">
                <a:tc>
                  <a:txBody>
                    <a:bodyPr/>
                    <a:lstStyle/>
                    <a:p>
                      <a:pPr marL="265113" marR="0" lvl="1" indent="-98425"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  Grade 5 TRAEs</a:t>
                      </a:r>
                      <a:endParaRPr lang="en-GB" sz="1400" baseline="30000" noProof="0" dirty="0">
                        <a:solidFill>
                          <a:schemeClr val="tx1">
                            <a:lumMod val="75000"/>
                            <a:lumOff val="25000"/>
                          </a:schemeClr>
                        </a:solidFill>
                        <a:latin typeface="+mn-lt"/>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2</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1</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204103199"/>
                  </a:ext>
                </a:extLst>
              </a:tr>
              <a:tr h="324000">
                <a:tc>
                  <a:txBody>
                    <a:bodyPr/>
                    <a:lstStyle/>
                    <a:p>
                      <a:pPr marL="265113" marR="0" lvl="1" indent="-98425"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  TRAEs leading to discontinuation of any component</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19</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15</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4065229922"/>
                  </a:ext>
                </a:extLst>
              </a:tr>
              <a:tr h="324000">
                <a:tc gridSpan="3">
                  <a:txBody>
                    <a:bodyPr/>
                    <a:lstStyle/>
                    <a:p>
                      <a:r>
                        <a:rPr lang="en-GB" sz="1400" b="1" noProof="0" dirty="0">
                          <a:solidFill>
                            <a:schemeClr val="tx1">
                              <a:lumMod val="75000"/>
                              <a:lumOff val="25000"/>
                            </a:schemeClr>
                          </a:solidFill>
                          <a:latin typeface="+mn-lt"/>
                          <a:cs typeface="Arial" panose="020B0604020202020204" pitchFamily="34" charset="0"/>
                        </a:rPr>
                        <a:t>imAEs, % </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aseline="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hMerge="1">
                  <a:txBody>
                    <a:bodyPr/>
                    <a:lstStyle/>
                    <a:p>
                      <a:pPr algn="ctr"/>
                      <a:endParaRPr lang="en-US" sz="1200" dirty="0">
                        <a:solidFill>
                          <a:schemeClr val="tx1"/>
                        </a:solidFill>
                        <a:latin typeface="+mn-lt"/>
                        <a:cs typeface="Arial" panose="020B0604020202020204" pitchFamily="34" charset="0"/>
                      </a:endParaRPr>
                    </a:p>
                  </a:txBody>
                  <a:tcPr anchor="ctr">
                    <a:lnL w="12700" cap="flat" cmpd="sng" algn="ctr">
                      <a:solidFill>
                        <a:srgbClr val="A5A5A5">
                          <a:lumMod val="100000"/>
                        </a:srgbClr>
                      </a:solidFill>
                      <a:prstDash val="solid"/>
                      <a:round/>
                      <a:headEnd type="none" w="med" len="med"/>
                      <a:tailEnd type="none" w="med" len="med"/>
                    </a:lnL>
                    <a:lnR w="12700" cap="flat" cmpd="sng" algn="ctr">
                      <a:solidFill>
                        <a:srgbClr val="A5A5A5">
                          <a:lumMod val="100000"/>
                        </a:srgbClr>
                      </a:solidFill>
                      <a:prstDash val="solid"/>
                      <a:round/>
                      <a:headEnd type="none" w="med" len="med"/>
                      <a:tailEnd type="none" w="med" len="med"/>
                    </a:lnR>
                    <a:lnT w="12700" cap="flat" cmpd="sng" algn="ctr">
                      <a:solidFill>
                        <a:srgbClr val="A5A5A5">
                          <a:lumMod val="100000"/>
                        </a:srgbClr>
                      </a:solidFill>
                      <a:prstDash val="solid"/>
                      <a:round/>
                      <a:headEnd type="none" w="med" len="med"/>
                      <a:tailEnd type="none" w="med" len="med"/>
                    </a:lnT>
                    <a:lnB w="12700" cap="flat" cmpd="sng" algn="ctr">
                      <a:solidFill>
                        <a:srgbClr val="A5A5A5">
                          <a:lumMod val="100000"/>
                        </a:srgbClr>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64793914"/>
                  </a:ext>
                </a:extLst>
              </a:tr>
              <a:tr h="324000">
                <a:tc>
                  <a:txBody>
                    <a:bodyPr/>
                    <a:lstStyle/>
                    <a:p>
                      <a:pPr marL="265113" lvl="1" indent="0"/>
                      <a:r>
                        <a:rPr lang="en-GB" sz="1400" kern="1200" noProof="0" dirty="0">
                          <a:solidFill>
                            <a:schemeClr val="tx1">
                              <a:lumMod val="75000"/>
                              <a:lumOff val="25000"/>
                            </a:schemeClr>
                          </a:solidFill>
                          <a:latin typeface="+mn-lt"/>
                          <a:ea typeface="+mn-ea"/>
                          <a:cs typeface="Arial" panose="020B0604020202020204" pitchFamily="34" charset="0"/>
                        </a:rPr>
                        <a:t>Any-grade imAEs</a:t>
                      </a:r>
                      <a:endParaRPr lang="en-GB" sz="1400" kern="1200" baseline="30000" noProof="0" dirty="0">
                        <a:solidFill>
                          <a:schemeClr val="tx1">
                            <a:lumMod val="75000"/>
                            <a:lumOff val="25000"/>
                          </a:schemeClr>
                        </a:solidFill>
                        <a:latin typeface="+mn-lt"/>
                        <a:ea typeface="+mn-ea"/>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22</a:t>
                      </a:r>
                      <a:r>
                        <a:rPr lang="en-GB" sz="1400" baseline="0" noProof="0" dirty="0">
                          <a:solidFill>
                            <a:schemeClr val="tx1">
                              <a:lumMod val="75000"/>
                              <a:lumOff val="25000"/>
                            </a:schemeClr>
                          </a:solidFill>
                          <a:latin typeface="+mn-lt"/>
                          <a:cs typeface="Arial" panose="020B0604020202020204" pitchFamily="34" charset="0"/>
                        </a:rPr>
                        <a:t>*</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algn="ctr"/>
                      <a:r>
                        <a:rPr lang="en-GB" sz="1400" noProof="0" dirty="0">
                          <a:solidFill>
                            <a:schemeClr val="tx1">
                              <a:lumMod val="75000"/>
                              <a:lumOff val="25000"/>
                            </a:schemeClr>
                          </a:solidFill>
                          <a:latin typeface="+mn-lt"/>
                          <a:cs typeface="Arial" panose="020B0604020202020204" pitchFamily="34" charset="0"/>
                        </a:rPr>
                        <a:t>13</a:t>
                      </a:r>
                      <a:r>
                        <a:rPr lang="en-GB" sz="1400" baseline="0" noProof="0" dirty="0">
                          <a:solidFill>
                            <a:schemeClr val="tx1">
                              <a:lumMod val="75000"/>
                              <a:lumOff val="25000"/>
                            </a:schemeClr>
                          </a:solidFill>
                          <a:latin typeface="+mn-lt"/>
                          <a:cs typeface="Arial" panose="020B0604020202020204" pitchFamily="34" charset="0"/>
                        </a:rPr>
                        <a:t>*</a:t>
                      </a:r>
                      <a:endParaRPr lang="en-GB" sz="1400" noProof="0" dirty="0">
                        <a:solidFill>
                          <a:schemeClr val="tx1">
                            <a:lumMod val="75000"/>
                            <a:lumOff val="25000"/>
                          </a:schemeClr>
                        </a:solidFill>
                        <a:latin typeface="+mn-lt"/>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1473594728"/>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Grade 3 / 4 imAEs</a:t>
                      </a:r>
                      <a:endParaRPr lang="en-GB" sz="1400" kern="1200" noProof="0" dirty="0">
                        <a:solidFill>
                          <a:schemeClr val="tx1">
                            <a:lumMod val="75000"/>
                            <a:lumOff val="25000"/>
                          </a:schemeClr>
                        </a:solidFill>
                        <a:latin typeface="+mn-lt"/>
                        <a:ea typeface="+mn-ea"/>
                        <a:cs typeface="Arial" panose="020B0604020202020204" pitchFamily="34" charset="0"/>
                      </a:endParaRP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7</a:t>
                      </a:r>
                      <a:r>
                        <a:rPr lang="en-GB" sz="1400" baseline="0" noProof="0" dirty="0">
                          <a:solidFill>
                            <a:schemeClr val="tx1">
                              <a:lumMod val="75000"/>
                              <a:lumOff val="25000"/>
                            </a:schemeClr>
                          </a:solidFill>
                          <a:latin typeface="+mn-lt"/>
                          <a:cs typeface="Arial" panose="020B0604020202020204" pitchFamily="34" charset="0"/>
                        </a:rPr>
                        <a:t>*</a:t>
                      </a:r>
                      <a:endParaRPr lang="en-GB" sz="1400" noProof="0" dirty="0">
                        <a:solidFill>
                          <a:schemeClr val="tx1">
                            <a:lumMod val="75000"/>
                            <a:lumOff val="25000"/>
                          </a:schemeClr>
                        </a:solidFill>
                        <a:latin typeface="+mn-lt"/>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4</a:t>
                      </a:r>
                      <a:r>
                        <a:rPr lang="en-GB" sz="1400" baseline="0" noProof="0" dirty="0">
                          <a:solidFill>
                            <a:schemeClr val="tx1">
                              <a:lumMod val="75000"/>
                              <a:lumOff val="25000"/>
                            </a:schemeClr>
                          </a:solidFill>
                          <a:latin typeface="+mn-lt"/>
                          <a:cs typeface="Arial" panose="020B0604020202020204" pitchFamily="34" charset="0"/>
                        </a:rPr>
                        <a:t>*</a:t>
                      </a:r>
                      <a:endParaRPr lang="en-GB" sz="1400" noProof="0" dirty="0">
                        <a:solidFill>
                          <a:schemeClr val="tx1">
                            <a:lumMod val="75000"/>
                            <a:lumOff val="25000"/>
                          </a:schemeClr>
                        </a:solidFill>
                        <a:latin typeface="+mn-lt"/>
                        <a:cs typeface="Arial" panose="020B0604020202020204" pitchFamily="34" charset="0"/>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2086347375"/>
                  </a:ext>
                </a:extLst>
              </a:tr>
              <a:tr h="324000">
                <a:tc>
                  <a:txBody>
                    <a:bodyPr/>
                    <a:lstStyle/>
                    <a:p>
                      <a:pPr marL="265113" marR="0" lvl="1" indent="0" algn="l" defTabSz="914400" rtl="0" eaLnBrk="1" fontAlgn="auto" latinLnBrk="0" hangingPunct="1">
                        <a:lnSpc>
                          <a:spcPct val="100000"/>
                        </a:lnSpc>
                        <a:spcBef>
                          <a:spcPts val="0"/>
                        </a:spcBef>
                        <a:spcAft>
                          <a:spcPts val="0"/>
                        </a:spcAft>
                        <a:buClrTx/>
                        <a:buSzTx/>
                        <a:buFontTx/>
                        <a:buNone/>
                        <a:tabLst/>
                        <a:defRPr/>
                      </a:pPr>
                      <a:r>
                        <a:rPr lang="en-GB" sz="1400" kern="1200" noProof="0" dirty="0">
                          <a:solidFill>
                            <a:schemeClr val="tx1">
                              <a:lumMod val="75000"/>
                              <a:lumOff val="25000"/>
                            </a:schemeClr>
                          </a:solidFill>
                          <a:latin typeface="+mn-lt"/>
                          <a:ea typeface="+mn-ea"/>
                          <a:cs typeface="Arial" panose="020B0604020202020204" pitchFamily="34" charset="0"/>
                        </a:rPr>
                        <a:t>imAEs requiring systemic corticosteroids</a:t>
                      </a:r>
                    </a:p>
                  </a:txBody>
                  <a:tcPr marL="144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9</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rgbClr val="9D0865">
                        <a:alpha val="1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noProof="0" dirty="0">
                          <a:solidFill>
                            <a:schemeClr val="tx1">
                              <a:lumMod val="75000"/>
                              <a:lumOff val="25000"/>
                            </a:schemeClr>
                          </a:solidFill>
                          <a:latin typeface="+mn-lt"/>
                          <a:cs typeface="Arial" panose="020B0604020202020204" pitchFamily="34" charset="0"/>
                        </a:rPr>
                        <a:t>5</a:t>
                      </a: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878A8A"/>
                      </a:solidFill>
                      <a:prstDash val="solid"/>
                      <a:round/>
                      <a:headEnd type="none" w="med" len="med"/>
                      <a:tailEnd type="none" w="med" len="med"/>
                    </a:lnT>
                    <a:lnB w="6350" cap="flat" cmpd="sng" algn="ctr">
                      <a:solidFill>
                        <a:srgbClr val="878A8A"/>
                      </a:solidFill>
                      <a:prstDash val="solid"/>
                      <a:round/>
                      <a:headEnd type="none" w="med" len="med"/>
                      <a:tailEnd type="none" w="med" len="med"/>
                    </a:lnB>
                    <a:lnTlToBr w="12700" cmpd="sng">
                      <a:noFill/>
                      <a:prstDash val="solid"/>
                    </a:lnTlToBr>
                    <a:lnBlToTr w="12700" cmpd="sng">
                      <a:noFill/>
                      <a:prstDash val="solid"/>
                    </a:lnBlToTr>
                    <a:solidFill>
                      <a:schemeClr val="bg1">
                        <a:lumMod val="50000"/>
                        <a:alpha val="10000"/>
                      </a:schemeClr>
                    </a:solidFill>
                  </a:tcPr>
                </a:tc>
                <a:extLst>
                  <a:ext uri="{0D108BD9-81ED-4DB2-BD59-A6C34878D82A}">
                    <a16:rowId xmlns:a16="http://schemas.microsoft.com/office/drawing/2014/main" val="3956173185"/>
                  </a:ext>
                </a:extLst>
              </a:tr>
            </a:tbl>
          </a:graphicData>
        </a:graphic>
      </p:graphicFrame>
      <p:sp>
        <p:nvSpPr>
          <p:cNvPr id="8" name="TextBox 3">
            <a:extLst>
              <a:ext uri="{FF2B5EF4-FFF2-40B4-BE49-F238E27FC236}">
                <a16:creationId xmlns:a16="http://schemas.microsoft.com/office/drawing/2014/main" id="{A6F02C6E-2163-F696-4B2A-B01AA3B1CDB0}"/>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dirty="0">
                <a:solidFill>
                  <a:schemeClr val="tx1">
                    <a:lumMod val="65000"/>
                    <a:lumOff val="35000"/>
                  </a:schemeClr>
                </a:solidFill>
              </a:rPr>
              <a:t>Kelley RK, </a:t>
            </a:r>
            <a:r>
              <a:rPr lang="en-GB" sz="800" i="1" dirty="0">
                <a:solidFill>
                  <a:schemeClr val="tx1">
                    <a:lumMod val="65000"/>
                    <a:lumOff val="35000"/>
                  </a:schemeClr>
                </a:solidFill>
              </a:rPr>
              <a:t>et al. </a:t>
            </a:r>
            <a:r>
              <a:rPr lang="en-GB" sz="800" dirty="0">
                <a:solidFill>
                  <a:schemeClr val="tx1">
                    <a:lumMod val="65000"/>
                    <a:lumOff val="35000"/>
                  </a:schemeClr>
                </a:solidFill>
              </a:rPr>
              <a:t>Lancet 2023;401:1853–1865. </a:t>
            </a:r>
            <a:r>
              <a:rPr lang="en-US" sz="800" dirty="0">
                <a:solidFill>
                  <a:schemeClr val="tx1">
                    <a:lumMod val="65000"/>
                    <a:lumOff val="35000"/>
                  </a:schemeClr>
                </a:solidFill>
              </a:rPr>
              <a:t> </a:t>
            </a:r>
          </a:p>
        </p:txBody>
      </p:sp>
    </p:spTree>
    <p:extLst>
      <p:ext uri="{BB962C8B-B14F-4D97-AF65-F5344CB8AC3E}">
        <p14:creationId xmlns:p14="http://schemas.microsoft.com/office/powerpoint/2010/main" val="432064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C745-970E-ACC3-794F-5785EE687DF7}"/>
            </a:ext>
          </a:extLst>
        </p:cNvPr>
        <p:cNvGrpSpPr/>
        <p:nvPr/>
      </p:nvGrpSpPr>
      <p:grpSpPr>
        <a:xfrm>
          <a:off x="0" y="0"/>
          <a:ext cx="0" cy="0"/>
          <a:chOff x="0" y="0"/>
          <a:chExt cx="0" cy="0"/>
        </a:xfrm>
      </p:grpSpPr>
      <p:sp>
        <p:nvSpPr>
          <p:cNvPr id="35" name="TextBox 34">
            <a:extLst>
              <a:ext uri="{FF2B5EF4-FFF2-40B4-BE49-F238E27FC236}">
                <a16:creationId xmlns:a16="http://schemas.microsoft.com/office/drawing/2014/main" id="{D5105798-6E4E-E004-54A8-421E1361C714}"/>
              </a:ext>
            </a:extLst>
          </p:cNvPr>
          <p:cNvSpPr txBox="1"/>
          <p:nvPr/>
        </p:nvSpPr>
        <p:spPr>
          <a:xfrm>
            <a:off x="611297" y="6249825"/>
            <a:ext cx="10463076" cy="276999"/>
          </a:xfrm>
          <a:prstGeom prst="rect">
            <a:avLst/>
          </a:prstGeom>
          <a:noFill/>
        </p:spPr>
        <p:txBody>
          <a:bodyPr wrap="square" rtlCol="0">
            <a:spAutoFit/>
          </a:bodyPr>
          <a:lstStyle>
            <a:defPPr>
              <a:defRPr lang="en-US"/>
            </a:defPPr>
            <a:lvl1pPr marR="0" lvl="0" indent="0" fontAlgn="auto">
              <a:lnSpc>
                <a:spcPct val="100000"/>
              </a:lnSpc>
              <a:spcBef>
                <a:spcPts val="0"/>
              </a:spcBef>
              <a:spcAft>
                <a:spcPts val="0"/>
              </a:spcAft>
              <a:buClrTx/>
              <a:buSzTx/>
              <a:buFontTx/>
              <a:buNone/>
              <a:tabLst/>
              <a:defRPr kumimoji="0" sz="800" b="1" i="0" u="none" strike="noStrike" cap="none" spc="0" normalizeH="0" baseline="0">
                <a:ln>
                  <a:noFill/>
                </a:ln>
                <a:solidFill>
                  <a:srgbClr val="3F4444"/>
                </a:solidFill>
                <a:effectLst/>
                <a:uLnTx/>
                <a:uFillTx/>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F4444"/>
                </a:solidFill>
                <a:effectLst/>
                <a:uLnTx/>
                <a:uFillTx/>
                <a:latin typeface="Helvetica" pitchFamily="2" charset="0"/>
                <a:ea typeface="+mn-ea"/>
                <a:cs typeface="+mn-cs"/>
              </a:rPr>
              <a:t> </a:t>
            </a:r>
            <a:r>
              <a:rPr kumimoji="0" lang="en-US" sz="1200" b="0" i="0" u="none" strike="noStrike" kern="1200" cap="none" spc="0" normalizeH="0" baseline="0" noProof="0" dirty="0">
                <a:ln>
                  <a:noFill/>
                </a:ln>
                <a:solidFill>
                  <a:srgbClr val="3F4444"/>
                </a:solidFill>
                <a:effectLst/>
                <a:uLnTx/>
                <a:uFillTx/>
                <a:latin typeface="Helvetica" pitchFamily="2" charset="0"/>
                <a:ea typeface="+mn-ea"/>
                <a:cs typeface="+mn-cs"/>
              </a:rPr>
              <a:t>.</a:t>
            </a:r>
          </a:p>
        </p:txBody>
      </p:sp>
      <p:sp>
        <p:nvSpPr>
          <p:cNvPr id="2" name="Título 1">
            <a:extLst>
              <a:ext uri="{FF2B5EF4-FFF2-40B4-BE49-F238E27FC236}">
                <a16:creationId xmlns:a16="http://schemas.microsoft.com/office/drawing/2014/main" id="{E3880EE8-3554-67D3-37AA-55E8EC810696}"/>
              </a:ext>
            </a:extLst>
          </p:cNvPr>
          <p:cNvSpPr>
            <a:spLocks noGrp="1"/>
          </p:cNvSpPr>
          <p:nvPr>
            <p:ph type="title"/>
          </p:nvPr>
        </p:nvSpPr>
        <p:spPr>
          <a:xfrm>
            <a:off x="838200" y="356792"/>
            <a:ext cx="7331015" cy="594702"/>
          </a:xfrm>
        </p:spPr>
        <p:txBody>
          <a:bodyPr>
            <a:noAutofit/>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Quality of Life in TOPAZ-1 Trial </a:t>
            </a:r>
            <a:endParaRPr lang="en-US" sz="2400" b="1" noProof="0" dirty="0"/>
          </a:p>
        </p:txBody>
      </p:sp>
      <p:pic>
        <p:nvPicPr>
          <p:cNvPr id="4" name="Imagen 3" descr="Gráfico, Gráfico de líneas&#10;&#10;El contenido generado por IA puede ser incorrecto.">
            <a:extLst>
              <a:ext uri="{FF2B5EF4-FFF2-40B4-BE49-F238E27FC236}">
                <a16:creationId xmlns:a16="http://schemas.microsoft.com/office/drawing/2014/main" id="{DD4461DE-2857-45F9-1543-D4A5A9F6ED1E}"/>
              </a:ext>
            </a:extLst>
          </p:cNvPr>
          <p:cNvPicPr>
            <a:picLocks noChangeAspect="1"/>
          </p:cNvPicPr>
          <p:nvPr/>
        </p:nvPicPr>
        <p:blipFill>
          <a:blip r:embed="rId3"/>
          <a:stretch>
            <a:fillRect/>
          </a:stretch>
        </p:blipFill>
        <p:spPr>
          <a:xfrm>
            <a:off x="3358539" y="2268097"/>
            <a:ext cx="5119858" cy="3325155"/>
          </a:xfrm>
          <a:prstGeom prst="rect">
            <a:avLst/>
          </a:prstGeom>
          <a:ln>
            <a:noFill/>
          </a:ln>
        </p:spPr>
      </p:pic>
      <p:sp>
        <p:nvSpPr>
          <p:cNvPr id="5" name="Subtitle 6">
            <a:extLst>
              <a:ext uri="{FF2B5EF4-FFF2-40B4-BE49-F238E27FC236}">
                <a16:creationId xmlns:a16="http://schemas.microsoft.com/office/drawing/2014/main" id="{74D2D2EF-EEF8-3A25-C477-78230ADC2306}"/>
              </a:ext>
            </a:extLst>
          </p:cNvPr>
          <p:cNvSpPr txBox="1">
            <a:spLocks/>
          </p:cNvSpPr>
          <p:nvPr/>
        </p:nvSpPr>
        <p:spPr>
          <a:xfrm>
            <a:off x="2997204" y="1624222"/>
            <a:ext cx="5191664" cy="26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1800" b="1" dirty="0">
                <a:solidFill>
                  <a:schemeClr val="tx1">
                    <a:lumMod val="75000"/>
                    <a:lumOff val="25000"/>
                  </a:schemeClr>
                </a:solidFill>
                <a:latin typeface="Aptos" panose="020B0004020202020204" pitchFamily="34" charset="0"/>
                <a:ea typeface="+mn-ea"/>
                <a:cs typeface="Arial" panose="020B0604020202020204" pitchFamily="34" charset="0"/>
              </a:rPr>
              <a:t>Time to deterioration of global health status or QOL by treatment group overall TOPAZ-1</a:t>
            </a:r>
            <a:endParaRPr lang="es-ES" sz="1800" b="1" dirty="0">
              <a:solidFill>
                <a:schemeClr val="tx1">
                  <a:lumMod val="75000"/>
                  <a:lumOff val="25000"/>
                </a:schemeClr>
              </a:solidFill>
              <a:latin typeface="Aptos" panose="020B0004020202020204" pitchFamily="34" charset="0"/>
              <a:ea typeface="+mn-ea"/>
              <a:cs typeface="Arial" panose="020B0604020202020204" pitchFamily="34" charset="0"/>
            </a:endParaRPr>
          </a:p>
        </p:txBody>
      </p:sp>
      <p:sp>
        <p:nvSpPr>
          <p:cNvPr id="8" name="TextBox 3">
            <a:extLst>
              <a:ext uri="{FF2B5EF4-FFF2-40B4-BE49-F238E27FC236}">
                <a16:creationId xmlns:a16="http://schemas.microsoft.com/office/drawing/2014/main" id="{4B857B5A-5698-0641-49EB-5A42C3350B48}"/>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s-ES" sz="800" b="1" dirty="0">
                <a:solidFill>
                  <a:schemeClr val="tx1">
                    <a:lumMod val="65000"/>
                    <a:lumOff val="35000"/>
                  </a:schemeClr>
                </a:solidFill>
              </a:rPr>
              <a:t>1. </a:t>
            </a:r>
            <a:r>
              <a:rPr lang="es-ES" sz="800" dirty="0" err="1">
                <a:solidFill>
                  <a:schemeClr val="tx1">
                    <a:lumMod val="65000"/>
                    <a:lumOff val="35000"/>
                  </a:schemeClr>
                </a:solidFill>
              </a:rPr>
              <a:t>Burris</a:t>
            </a:r>
            <a:r>
              <a:rPr lang="es-ES" sz="800" dirty="0">
                <a:solidFill>
                  <a:schemeClr val="tx1">
                    <a:lumMod val="65000"/>
                    <a:lumOff val="35000"/>
                  </a:schemeClr>
                </a:solidFill>
              </a:rPr>
              <a:t> </a:t>
            </a:r>
            <a:r>
              <a:rPr lang="es-ES" sz="800" i="1" dirty="0">
                <a:solidFill>
                  <a:schemeClr val="tx1">
                    <a:lumMod val="65000"/>
                    <a:lumOff val="35000"/>
                  </a:schemeClr>
                </a:solidFill>
              </a:rPr>
              <a:t>et al</a:t>
            </a:r>
            <a:r>
              <a:rPr lang="es-ES" sz="800" dirty="0">
                <a:solidFill>
                  <a:schemeClr val="tx1">
                    <a:lumMod val="65000"/>
                    <a:lumOff val="35000"/>
                  </a:schemeClr>
                </a:solidFill>
              </a:rPr>
              <a:t>, Lancet Oncol 2024.</a:t>
            </a:r>
            <a:endParaRPr lang="ko-KR" altLang="en-US" sz="800" dirty="0">
              <a:solidFill>
                <a:schemeClr val="tx1">
                  <a:lumMod val="65000"/>
                  <a:lumOff val="35000"/>
                </a:schemeClr>
              </a:solidFill>
            </a:endParaRPr>
          </a:p>
        </p:txBody>
      </p:sp>
    </p:spTree>
    <p:extLst>
      <p:ext uri="{BB962C8B-B14F-4D97-AF65-F5344CB8AC3E}">
        <p14:creationId xmlns:p14="http://schemas.microsoft.com/office/powerpoint/2010/main" val="1123580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BD12E-A3AF-0028-0E98-3DA6D380D000}"/>
              </a:ext>
            </a:extLst>
          </p:cNvPr>
          <p:cNvSpPr>
            <a:spLocks noGrp="1"/>
          </p:cNvSpPr>
          <p:nvPr>
            <p:ph type="title"/>
          </p:nvPr>
        </p:nvSpPr>
        <p:spPr/>
        <p:txBody>
          <a:bodyPr>
            <a:noAutofit/>
          </a:bodyPr>
          <a:lstStyle/>
          <a:p>
            <a:pPr defTabSz="1219170">
              <a:spcBef>
                <a:spcPts val="533"/>
              </a:spcBef>
            </a:pPr>
            <a:r>
              <a:rPr lang="en-US" sz="2400" dirty="0"/>
              <a:t>First Line Treatment in </a:t>
            </a:r>
            <a:r>
              <a:rPr lang="en-US" sz="2400" dirty="0" err="1"/>
              <a:t>uBTC</a:t>
            </a:r>
            <a:r>
              <a:rPr lang="en-US" sz="2400" dirty="0"/>
              <a:t> </a:t>
            </a:r>
            <a:br>
              <a:rPr lang="en-US" sz="2400" dirty="0"/>
            </a:br>
            <a:r>
              <a:rPr lang="en-US" sz="1800" dirty="0">
                <a:solidFill>
                  <a:srgbClr val="E45CAB"/>
                </a:solidFill>
              </a:rPr>
              <a:t>Durvalumab plus </a:t>
            </a:r>
            <a:r>
              <a:rPr lang="en-US" sz="1800" dirty="0" err="1">
                <a:solidFill>
                  <a:srgbClr val="E45CAB"/>
                </a:solidFill>
              </a:rPr>
              <a:t>GemCis</a:t>
            </a:r>
            <a:r>
              <a:rPr lang="en-US" sz="1800" dirty="0">
                <a:solidFill>
                  <a:srgbClr val="E45CAB"/>
                </a:solidFill>
              </a:rPr>
              <a:t> is generally effective in participants with clinically actionable and high-prevalence genomic alterations</a:t>
            </a:r>
            <a:br>
              <a:rPr lang="en-GB" sz="2800" b="1" kern="0" dirty="0"/>
            </a:br>
            <a:endParaRPr lang="en-US" sz="2800" b="1" kern="0" dirty="0">
              <a:cs typeface="Arial"/>
            </a:endParaRPr>
          </a:p>
        </p:txBody>
      </p:sp>
      <p:graphicFrame>
        <p:nvGraphicFramePr>
          <p:cNvPr id="101" name="Table 100">
            <a:extLst>
              <a:ext uri="{FF2B5EF4-FFF2-40B4-BE49-F238E27FC236}">
                <a16:creationId xmlns:a16="http://schemas.microsoft.com/office/drawing/2014/main" id="{F5667D9A-412A-2983-075F-37FE8D7561C2}"/>
              </a:ext>
            </a:extLst>
          </p:cNvPr>
          <p:cNvGraphicFramePr>
            <a:graphicFrameLocks noGrp="1"/>
          </p:cNvGraphicFramePr>
          <p:nvPr>
            <p:extLst>
              <p:ext uri="{D42A27DB-BD31-4B8C-83A1-F6EECF244321}">
                <p14:modId xmlns:p14="http://schemas.microsoft.com/office/powerpoint/2010/main" val="324492282"/>
              </p:ext>
            </p:extLst>
          </p:nvPr>
        </p:nvGraphicFramePr>
        <p:xfrm>
          <a:off x="4468484" y="1574694"/>
          <a:ext cx="7169528" cy="4162800"/>
        </p:xfrm>
        <a:graphic>
          <a:graphicData uri="http://schemas.openxmlformats.org/drawingml/2006/table">
            <a:tbl>
              <a:tblPr/>
              <a:tblGrid>
                <a:gridCol w="937044">
                  <a:extLst>
                    <a:ext uri="{9D8B030D-6E8A-4147-A177-3AD203B41FA5}">
                      <a16:colId xmlns:a16="http://schemas.microsoft.com/office/drawing/2014/main" val="1953044628"/>
                    </a:ext>
                  </a:extLst>
                </a:gridCol>
                <a:gridCol w="719870">
                  <a:extLst>
                    <a:ext uri="{9D8B030D-6E8A-4147-A177-3AD203B41FA5}">
                      <a16:colId xmlns:a16="http://schemas.microsoft.com/office/drawing/2014/main" val="656966399"/>
                    </a:ext>
                  </a:extLst>
                </a:gridCol>
                <a:gridCol w="2056560">
                  <a:extLst>
                    <a:ext uri="{9D8B030D-6E8A-4147-A177-3AD203B41FA5}">
                      <a16:colId xmlns:a16="http://schemas.microsoft.com/office/drawing/2014/main" val="1611744904"/>
                    </a:ext>
                  </a:extLst>
                </a:gridCol>
                <a:gridCol w="1152018">
                  <a:extLst>
                    <a:ext uri="{9D8B030D-6E8A-4147-A177-3AD203B41FA5}">
                      <a16:colId xmlns:a16="http://schemas.microsoft.com/office/drawing/2014/main" val="2607823971"/>
                    </a:ext>
                  </a:extLst>
                </a:gridCol>
                <a:gridCol w="1152018">
                  <a:extLst>
                    <a:ext uri="{9D8B030D-6E8A-4147-A177-3AD203B41FA5}">
                      <a16:colId xmlns:a16="http://schemas.microsoft.com/office/drawing/2014/main" val="762397015"/>
                    </a:ext>
                  </a:extLst>
                </a:gridCol>
                <a:gridCol w="1152018">
                  <a:extLst>
                    <a:ext uri="{9D8B030D-6E8A-4147-A177-3AD203B41FA5}">
                      <a16:colId xmlns:a16="http://schemas.microsoft.com/office/drawing/2014/main" val="2752551209"/>
                    </a:ext>
                  </a:extLst>
                </a:gridCol>
              </a:tblGrid>
              <a:tr h="279884">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48000">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48000">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4800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n-GB" sz="900" b="1" i="0" u="none" strike="noStrike" dirty="0">
                          <a:solidFill>
                            <a:schemeClr val="tx1">
                              <a:lumMod val="75000"/>
                              <a:lumOff val="25000"/>
                            </a:schemeClr>
                          </a:solidFill>
                          <a:effectLst/>
                          <a:latin typeface="+mn-lt"/>
                        </a:rPr>
                        <a:t>Durvalumab </a:t>
                      </a:r>
                    </a:p>
                    <a:p>
                      <a:pPr algn="ctr" fontAlgn="b"/>
                      <a:r>
                        <a:rPr lang="en-GB" sz="900" b="1" i="0" u="none" strike="noStrike" dirty="0">
                          <a:solidFill>
                            <a:schemeClr val="tx1">
                              <a:lumMod val="75000"/>
                              <a:lumOff val="25000"/>
                            </a:schemeClr>
                          </a:solidFill>
                          <a:effectLst/>
                          <a:latin typeface="+mn-lt"/>
                        </a:rPr>
                        <a:t>+ GemCis </a:t>
                      </a:r>
                    </a:p>
                  </a:txBody>
                  <a:tcPr marL="5673" marR="5673" marT="0" marB="4800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n-GB" sz="900" b="1" i="0" u="none" strike="noStrike" dirty="0">
                          <a:solidFill>
                            <a:schemeClr val="tx1">
                              <a:lumMod val="75000"/>
                              <a:lumOff val="25000"/>
                            </a:schemeClr>
                          </a:solidFill>
                          <a:effectLst/>
                          <a:latin typeface="+mn-lt"/>
                        </a:rPr>
                        <a:t>Placebo </a:t>
                      </a:r>
                    </a:p>
                    <a:p>
                      <a:pPr algn="ctr" fontAlgn="b"/>
                      <a:r>
                        <a:rPr lang="en-GB" sz="900" b="1" i="0" u="none" strike="noStrike" dirty="0">
                          <a:solidFill>
                            <a:schemeClr val="tx1">
                              <a:lumMod val="75000"/>
                              <a:lumOff val="25000"/>
                            </a:schemeClr>
                          </a:solidFill>
                          <a:effectLst/>
                          <a:latin typeface="+mn-lt"/>
                        </a:rPr>
                        <a:t>+ GemCis </a:t>
                      </a:r>
                    </a:p>
                  </a:txBody>
                  <a:tcPr marL="5673" marR="5673" marT="0" marB="4800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n-GB" sz="900" b="1" i="0" u="none" strike="noStrike" dirty="0">
                          <a:solidFill>
                            <a:schemeClr val="tx1">
                              <a:lumMod val="75000"/>
                              <a:lumOff val="25000"/>
                            </a:schemeClr>
                          </a:solidFill>
                          <a:effectLst/>
                          <a:latin typeface="+mn-lt"/>
                        </a:rPr>
                        <a:t>HR (95% CI)</a:t>
                      </a:r>
                    </a:p>
                  </a:txBody>
                  <a:tcPr marL="5673" marR="5673" marT="0" marB="4800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8357149"/>
                  </a:ext>
                </a:extLst>
              </a:tr>
              <a:tr h="119102">
                <a:tc>
                  <a:txBody>
                    <a:bodyPr/>
                    <a:lstStyle/>
                    <a:p>
                      <a:pPr algn="l" fontAlgn="b"/>
                      <a:r>
                        <a:rPr lang="en-GB" sz="900" b="1" i="0" u="none" strike="noStrike" dirty="0">
                          <a:solidFill>
                            <a:schemeClr val="tx1">
                              <a:lumMod val="75000"/>
                              <a:lumOff val="25000"/>
                            </a:schemeClr>
                          </a:solidFill>
                          <a:effectLst/>
                          <a:latin typeface="+mn-lt"/>
                        </a:rPr>
                        <a:t>BEP</a:t>
                      </a:r>
                    </a:p>
                  </a:txBody>
                  <a:tcPr marL="5673" marR="5673"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en-GB" sz="900" b="1" i="0" u="none" strike="noStrike" dirty="0">
                          <a:solidFill>
                            <a:schemeClr val="tx1">
                              <a:lumMod val="75000"/>
                              <a:lumOff val="25000"/>
                            </a:schemeClr>
                          </a:solidFill>
                          <a:effectLst/>
                          <a:latin typeface="+mn-lt"/>
                        </a:rPr>
                        <a:t>151 / 214 (70.6)</a:t>
                      </a:r>
                    </a:p>
                  </a:txBody>
                  <a:tcPr marL="12700" marR="1270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en-GB" sz="900" b="1" i="0" u="none" strike="noStrike" dirty="0">
                          <a:solidFill>
                            <a:schemeClr val="tx1">
                              <a:lumMod val="75000"/>
                              <a:lumOff val="25000"/>
                            </a:schemeClr>
                          </a:solidFill>
                          <a:effectLst/>
                          <a:latin typeface="+mn-lt"/>
                        </a:rPr>
                        <a:t>181 / 227 (79.7)</a:t>
                      </a:r>
                    </a:p>
                  </a:txBody>
                  <a:tcPr marL="12700" marR="1270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fontAlgn="b"/>
                      <a:r>
                        <a:rPr lang="en-GB" sz="900" b="1" i="0" u="none" strike="noStrike" dirty="0">
                          <a:solidFill>
                            <a:schemeClr val="tx1">
                              <a:lumMod val="75000"/>
                              <a:lumOff val="25000"/>
                            </a:schemeClr>
                          </a:solidFill>
                          <a:effectLst/>
                          <a:latin typeface="+mn-lt"/>
                        </a:rPr>
                        <a:t>0.76 (0.61</a:t>
                      </a:r>
                      <a:r>
                        <a:rPr lang="en-GB" sz="900" b="1" i="0" u="none" strike="noStrike" dirty="0">
                          <a:solidFill>
                            <a:schemeClr val="tx1">
                              <a:lumMod val="75000"/>
                              <a:lumOff val="25000"/>
                            </a:schemeClr>
                          </a:solidFill>
                          <a:effectLst/>
                          <a:latin typeface="+mn-lt"/>
                          <a:cs typeface="Arial" panose="020B0604020202020204" pitchFamily="34" charset="0"/>
                        </a:rPr>
                        <a:t>–</a:t>
                      </a:r>
                      <a:r>
                        <a:rPr lang="en-GB" sz="900" b="1" i="0" u="none" strike="noStrike" dirty="0">
                          <a:solidFill>
                            <a:schemeClr val="tx1">
                              <a:lumMod val="75000"/>
                              <a:lumOff val="25000"/>
                            </a:schemeClr>
                          </a:solidFill>
                          <a:effectLst/>
                          <a:latin typeface="+mn-lt"/>
                        </a:rPr>
                        <a:t>0.94)</a:t>
                      </a:r>
                    </a:p>
                  </a:txBody>
                  <a:tcPr marL="12700" marR="12700" marT="0"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91304653"/>
                  </a:ext>
                </a:extLst>
              </a:tr>
              <a:tr h="119102">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w="12700" cap="flat" cmpd="sng" algn="ctr">
                      <a:noFill/>
                      <a:prstDash val="solid"/>
                      <a:round/>
                      <a:headEnd type="none" w="med" len="med"/>
                      <a:tailEnd type="none" w="med" len="med"/>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w="12700" cap="flat" cmpd="sng" algn="ctr">
                      <a:noFill/>
                      <a:prstDash val="solid"/>
                      <a:round/>
                      <a:headEnd type="none" w="med" len="med"/>
                      <a:tailEnd type="none" w="med" len="med"/>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w="12700" cap="flat" cmpd="sng" algn="ctr">
                      <a:noFill/>
                      <a:prstDash val="solid"/>
                      <a:round/>
                      <a:headEnd type="none" w="med" len="med"/>
                      <a:tailEnd type="none" w="med" len="med"/>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w="12700" cap="flat" cmpd="sng" algn="ctr">
                      <a:noFill/>
                      <a:prstDash val="solid"/>
                      <a:round/>
                      <a:headEnd type="none" w="med" len="med"/>
                      <a:tailEnd type="none" w="med" len="med"/>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w="12700" cap="flat" cmpd="sng" algn="ctr">
                      <a:noFill/>
                      <a:prstDash val="solid"/>
                      <a:round/>
                      <a:headEnd type="none" w="med" len="med"/>
                      <a:tailEnd type="none" w="med" len="med"/>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635704339"/>
                  </a:ext>
                </a:extLst>
              </a:tr>
              <a:tr h="11910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1" i="1" u="none" strike="noStrike" dirty="0">
                          <a:solidFill>
                            <a:schemeClr val="tx1">
                              <a:lumMod val="75000"/>
                              <a:lumOff val="25000"/>
                            </a:schemeClr>
                          </a:solidFill>
                          <a:effectLst/>
                          <a:latin typeface="+mn-lt"/>
                        </a:rPr>
                        <a:t>TP53</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74 / 111 (66.7)</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85 / 115 (73.9)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0.78 (0.57</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1.07)</a:t>
                      </a:r>
                    </a:p>
                  </a:txBody>
                  <a:tcPr marL="12700" marR="12700" marT="0" marB="0">
                    <a:lnL>
                      <a:noFill/>
                    </a:lnL>
                    <a:lnR>
                      <a:noFill/>
                    </a:lnR>
                    <a:lnT>
                      <a:noFill/>
                    </a:lnT>
                    <a:lnB>
                      <a:noFill/>
                    </a:lnB>
                  </a:tcPr>
                </a:tc>
                <a:extLst>
                  <a:ext uri="{0D108BD9-81ED-4DB2-BD59-A6C34878D82A}">
                    <a16:rowId xmlns:a16="http://schemas.microsoft.com/office/drawing/2014/main" val="72234689"/>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77 / 103 (74.8)</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96 / 112 (85.7)</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0.74 (0.55</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1.00)</a:t>
                      </a:r>
                    </a:p>
                  </a:txBody>
                  <a:tcPr marL="12700" marR="12700" marT="0" marB="0">
                    <a:lnL>
                      <a:noFill/>
                    </a:lnL>
                    <a:lnR>
                      <a:noFill/>
                    </a:lnR>
                    <a:lnT>
                      <a:noFill/>
                    </a:lnT>
                    <a:lnB>
                      <a:noFill/>
                    </a:lnB>
                  </a:tcPr>
                </a:tc>
                <a:extLst>
                  <a:ext uri="{0D108BD9-81ED-4DB2-BD59-A6C34878D82A}">
                    <a16:rowId xmlns:a16="http://schemas.microsoft.com/office/drawing/2014/main" val="939168928"/>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3970311230"/>
                  </a:ext>
                </a:extLst>
              </a:tr>
              <a:tr h="119102">
                <a:tc row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900" b="1" i="1" u="none" strike="noStrike" dirty="0">
                          <a:solidFill>
                            <a:schemeClr val="tx1">
                              <a:lumMod val="75000"/>
                              <a:lumOff val="25000"/>
                            </a:schemeClr>
                          </a:solidFill>
                          <a:effectLst/>
                          <a:latin typeface="+mn-lt"/>
                        </a:rPr>
                        <a:t>CDKN2A / B /</a:t>
                      </a:r>
                      <a:br>
                        <a:rPr lang="en-GB" sz="900" b="1" i="1" u="none" strike="noStrike" dirty="0">
                          <a:solidFill>
                            <a:schemeClr val="tx1">
                              <a:lumMod val="75000"/>
                              <a:lumOff val="25000"/>
                            </a:schemeClr>
                          </a:solidFill>
                          <a:effectLst/>
                          <a:latin typeface="+mn-lt"/>
                        </a:rPr>
                      </a:br>
                      <a:r>
                        <a:rPr lang="en-GB" sz="900" b="1" i="1" u="none" strike="noStrike" dirty="0">
                          <a:solidFill>
                            <a:schemeClr val="tx1">
                              <a:lumMod val="75000"/>
                              <a:lumOff val="25000"/>
                            </a:schemeClr>
                          </a:solidFill>
                          <a:effectLst/>
                          <a:latin typeface="+mn-lt"/>
                        </a:rPr>
                        <a:t>MTAP </a:t>
                      </a:r>
                      <a:r>
                        <a:rPr lang="en-GB" sz="900" b="1" i="0" u="none" strike="noStrike" dirty="0">
                          <a:solidFill>
                            <a:schemeClr val="tx1">
                              <a:lumMod val="75000"/>
                              <a:lumOff val="25000"/>
                            </a:schemeClr>
                          </a:solidFill>
                          <a:effectLst/>
                          <a:latin typeface="+mn-lt"/>
                        </a:rPr>
                        <a:t>loss</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112 / 164 (68.3)</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131 / 166 (78.9)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0.71 (0.55</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0.91)</a:t>
                      </a:r>
                    </a:p>
                  </a:txBody>
                  <a:tcPr marL="12700" marR="12700" marT="0" marB="0">
                    <a:lnL>
                      <a:noFill/>
                    </a:lnL>
                    <a:lnR>
                      <a:noFill/>
                    </a:lnR>
                    <a:lnT>
                      <a:noFill/>
                    </a:lnT>
                    <a:lnB>
                      <a:noFill/>
                    </a:lnB>
                  </a:tcPr>
                </a:tc>
                <a:extLst>
                  <a:ext uri="{0D108BD9-81ED-4DB2-BD59-A6C34878D82A}">
                    <a16:rowId xmlns:a16="http://schemas.microsoft.com/office/drawing/2014/main" val="2369396741"/>
                  </a:ext>
                </a:extLst>
              </a:tr>
              <a:tr h="119102">
                <a:tc vMerge="1">
                  <a:txBody>
                    <a:bodyPr/>
                    <a:lstStyle/>
                    <a:p>
                      <a:pPr algn="l" fontAlgn="b"/>
                      <a:endParaRPr lang="en-GB" sz="800" b="1" i="1" u="none" strike="noStrike" dirty="0">
                        <a:solidFill>
                          <a:srgbClr val="000000"/>
                        </a:solidFill>
                        <a:effectLst/>
                        <a:latin typeface="Arial Narrow" panose="020B0606020202030204" pitchFamily="34" charset="0"/>
                      </a:endParaRPr>
                    </a:p>
                  </a:txBody>
                  <a:tcPr marL="4255" marR="4255" marT="4255" marB="0" anchor="b">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39 / 50 (78.0)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50 / 61 (82.0)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0.95 (0.62</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1.45)</a:t>
                      </a:r>
                    </a:p>
                  </a:txBody>
                  <a:tcPr marL="12700" marR="12700" marT="0" marB="0">
                    <a:lnL>
                      <a:noFill/>
                    </a:lnL>
                    <a:lnR>
                      <a:noFill/>
                    </a:lnR>
                    <a:lnT>
                      <a:noFill/>
                    </a:lnT>
                    <a:lnB>
                      <a:noFill/>
                    </a:lnB>
                  </a:tcPr>
                </a:tc>
                <a:extLst>
                  <a:ext uri="{0D108BD9-81ED-4DB2-BD59-A6C34878D82A}">
                    <a16:rowId xmlns:a16="http://schemas.microsoft.com/office/drawing/2014/main" val="1249028602"/>
                  </a:ext>
                </a:extLst>
              </a:tr>
              <a:tr h="11910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2792636620"/>
                  </a:ext>
                </a:extLst>
              </a:tr>
              <a:tr h="119102">
                <a:tc>
                  <a:txBody>
                    <a:bodyPr/>
                    <a:lstStyle/>
                    <a:p>
                      <a:pPr algn="l" fontAlgn="b"/>
                      <a:r>
                        <a:rPr lang="en-GB" sz="900" b="1" i="1" u="none" strike="noStrike" dirty="0">
                          <a:solidFill>
                            <a:schemeClr val="tx1">
                              <a:lumMod val="75000"/>
                              <a:lumOff val="25000"/>
                            </a:schemeClr>
                          </a:solidFill>
                          <a:effectLst/>
                          <a:latin typeface="+mn-lt"/>
                        </a:rPr>
                        <a:t>KRAS</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110 / 158 (69.6)</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139 / 177 (78.5)</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0.81 (0.63</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1.04)</a:t>
                      </a:r>
                    </a:p>
                  </a:txBody>
                  <a:tcPr marL="12700" marR="12700" marT="0" marB="0">
                    <a:lnL>
                      <a:noFill/>
                    </a:lnL>
                    <a:lnR>
                      <a:noFill/>
                    </a:lnR>
                    <a:lnT>
                      <a:noFill/>
                    </a:lnT>
                    <a:lnB>
                      <a:noFill/>
                    </a:lnB>
                  </a:tcPr>
                </a:tc>
                <a:extLst>
                  <a:ext uri="{0D108BD9-81ED-4DB2-BD59-A6C34878D82A}">
                    <a16:rowId xmlns:a16="http://schemas.microsoft.com/office/drawing/2014/main" val="3054788755"/>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41 / 56 (73.2)</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42 / 50 (84.0)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0.55 (0.35</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0.86)</a:t>
                      </a:r>
                    </a:p>
                  </a:txBody>
                  <a:tcPr marL="12700" marR="12700" marT="0" marB="0">
                    <a:lnL>
                      <a:noFill/>
                    </a:lnL>
                    <a:lnR>
                      <a:noFill/>
                    </a:lnR>
                    <a:lnT>
                      <a:noFill/>
                    </a:lnT>
                    <a:lnB>
                      <a:noFill/>
                    </a:lnB>
                  </a:tcPr>
                </a:tc>
                <a:extLst>
                  <a:ext uri="{0D108BD9-81ED-4DB2-BD59-A6C34878D82A}">
                    <a16:rowId xmlns:a16="http://schemas.microsoft.com/office/drawing/2014/main" val="3350053770"/>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4052129848"/>
                  </a:ext>
                </a:extLst>
              </a:tr>
              <a:tr h="119102">
                <a:tc>
                  <a:txBody>
                    <a:bodyPr/>
                    <a:lstStyle/>
                    <a:p>
                      <a:pPr algn="l" fontAlgn="b"/>
                      <a:r>
                        <a:rPr lang="en-GB" sz="900" b="1" i="1" u="none" strike="noStrike" dirty="0">
                          <a:solidFill>
                            <a:schemeClr val="tx1">
                              <a:lumMod val="75000"/>
                              <a:lumOff val="25000"/>
                            </a:schemeClr>
                          </a:solidFill>
                          <a:effectLst/>
                          <a:latin typeface="+mn-lt"/>
                        </a:rPr>
                        <a:t>ARID1A</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120 / 174 (69.0)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145 / 175 (82.9)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0.66 (0.52</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0.85)</a:t>
                      </a:r>
                    </a:p>
                  </a:txBody>
                  <a:tcPr marL="12700" marR="12700" marT="0" marB="0">
                    <a:lnL>
                      <a:noFill/>
                    </a:lnL>
                    <a:lnR>
                      <a:noFill/>
                    </a:lnR>
                    <a:lnT>
                      <a:noFill/>
                    </a:lnT>
                    <a:lnB>
                      <a:noFill/>
                    </a:lnB>
                  </a:tcPr>
                </a:tc>
                <a:extLst>
                  <a:ext uri="{0D108BD9-81ED-4DB2-BD59-A6C34878D82A}">
                    <a16:rowId xmlns:a16="http://schemas.microsoft.com/office/drawing/2014/main" val="227257791"/>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31 / 40 (77.5)</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36 / 52 (69.2)</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1.22 (0.75</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1.99)</a:t>
                      </a:r>
                    </a:p>
                  </a:txBody>
                  <a:tcPr marL="12700" marR="12700" marT="0" marB="0">
                    <a:lnL>
                      <a:noFill/>
                    </a:lnL>
                    <a:lnR>
                      <a:noFill/>
                    </a:lnR>
                    <a:lnT>
                      <a:noFill/>
                    </a:lnT>
                    <a:lnB>
                      <a:noFill/>
                    </a:lnB>
                  </a:tcPr>
                </a:tc>
                <a:extLst>
                  <a:ext uri="{0D108BD9-81ED-4DB2-BD59-A6C34878D82A}">
                    <a16:rowId xmlns:a16="http://schemas.microsoft.com/office/drawing/2014/main" val="2936286679"/>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157797245"/>
                  </a:ext>
                </a:extLst>
              </a:tr>
              <a:tr h="119102">
                <a:tc>
                  <a:txBody>
                    <a:bodyPr/>
                    <a:lstStyle/>
                    <a:p>
                      <a:pPr algn="l" fontAlgn="b"/>
                      <a:r>
                        <a:rPr lang="en-GB" sz="900" b="1" i="1" u="none" strike="noStrike" dirty="0">
                          <a:solidFill>
                            <a:schemeClr val="tx1">
                              <a:lumMod val="75000"/>
                              <a:lumOff val="25000"/>
                            </a:schemeClr>
                          </a:solidFill>
                          <a:effectLst/>
                          <a:latin typeface="+mn-lt"/>
                        </a:rPr>
                        <a:t>IDH1</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139 / 192 (72.4)</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172 / 210 (81.9)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0.77 (0.61</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0.96)</a:t>
                      </a:r>
                    </a:p>
                  </a:txBody>
                  <a:tcPr marL="12700" marR="12700" marT="0" marB="0">
                    <a:lnL>
                      <a:noFill/>
                    </a:lnL>
                    <a:lnR>
                      <a:noFill/>
                    </a:lnR>
                    <a:lnT>
                      <a:noFill/>
                    </a:lnT>
                    <a:lnB>
                      <a:noFill/>
                    </a:lnB>
                  </a:tcPr>
                </a:tc>
                <a:extLst>
                  <a:ext uri="{0D108BD9-81ED-4DB2-BD59-A6C34878D82A}">
                    <a16:rowId xmlns:a16="http://schemas.microsoft.com/office/drawing/2014/main" val="1850529896"/>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12 / 22 (54.5)</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9 / 17 (52.9)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0.76 (0.31</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1.89)</a:t>
                      </a:r>
                    </a:p>
                  </a:txBody>
                  <a:tcPr marL="12700" marR="12700" marT="0" marB="0">
                    <a:lnL>
                      <a:noFill/>
                    </a:lnL>
                    <a:lnR>
                      <a:noFill/>
                    </a:lnR>
                    <a:lnT>
                      <a:noFill/>
                    </a:lnT>
                    <a:lnB>
                      <a:noFill/>
                    </a:lnB>
                  </a:tcPr>
                </a:tc>
                <a:extLst>
                  <a:ext uri="{0D108BD9-81ED-4DB2-BD59-A6C34878D82A}">
                    <a16:rowId xmlns:a16="http://schemas.microsoft.com/office/drawing/2014/main" val="3992141162"/>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3159348977"/>
                  </a:ext>
                </a:extLst>
              </a:tr>
              <a:tr h="119102">
                <a:tc rowSpan="2">
                  <a:txBody>
                    <a:bodyPr/>
                    <a:lstStyle/>
                    <a:p>
                      <a:pPr algn="l" fontAlgn="b"/>
                      <a:r>
                        <a:rPr lang="en-GB" sz="900" b="1" i="1" u="none" strike="noStrike" dirty="0">
                          <a:solidFill>
                            <a:schemeClr val="tx1">
                              <a:lumMod val="75000"/>
                              <a:lumOff val="25000"/>
                            </a:schemeClr>
                          </a:solidFill>
                          <a:effectLst/>
                          <a:latin typeface="+mn-lt"/>
                        </a:rPr>
                        <a:t>ERBB2</a:t>
                      </a:r>
                      <a:br>
                        <a:rPr lang="en-GB" sz="900" b="1" i="1" u="none" strike="noStrike" dirty="0">
                          <a:solidFill>
                            <a:schemeClr val="tx1">
                              <a:lumMod val="75000"/>
                              <a:lumOff val="25000"/>
                            </a:schemeClr>
                          </a:solidFill>
                          <a:effectLst/>
                          <a:latin typeface="+mn-lt"/>
                        </a:rPr>
                      </a:br>
                      <a:r>
                        <a:rPr lang="en-GB" sz="900" b="1" i="0" u="none" strike="noStrike" dirty="0">
                          <a:solidFill>
                            <a:schemeClr val="tx1">
                              <a:lumMod val="75000"/>
                              <a:lumOff val="25000"/>
                            </a:schemeClr>
                          </a:solidFill>
                          <a:effectLst/>
                          <a:latin typeface="+mn-lt"/>
                        </a:rPr>
                        <a:t>amplification*</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138 / 199 (69.3)</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165 / 207 (79.7)</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0.72 (0.57</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0.90)</a:t>
                      </a:r>
                    </a:p>
                  </a:txBody>
                  <a:tcPr marL="12700" marR="12700" marT="0" marB="0">
                    <a:lnL>
                      <a:noFill/>
                    </a:lnL>
                    <a:lnR>
                      <a:noFill/>
                    </a:lnR>
                    <a:lnT>
                      <a:noFill/>
                    </a:lnT>
                    <a:lnB>
                      <a:noFill/>
                    </a:lnB>
                  </a:tcPr>
                </a:tc>
                <a:extLst>
                  <a:ext uri="{0D108BD9-81ED-4DB2-BD59-A6C34878D82A}">
                    <a16:rowId xmlns:a16="http://schemas.microsoft.com/office/drawing/2014/main" val="902241602"/>
                  </a:ext>
                </a:extLst>
              </a:tr>
              <a:tr h="119102">
                <a:tc vMerge="1">
                  <a:txBody>
                    <a:bodyPr/>
                    <a:lstStyle/>
                    <a:p>
                      <a:pPr algn="l" fontAlgn="b"/>
                      <a:endParaRPr lang="en-GB" sz="800" b="1" i="1" u="none" strike="noStrike" dirty="0">
                        <a:solidFill>
                          <a:srgbClr val="000000"/>
                        </a:solidFill>
                        <a:effectLst/>
                        <a:latin typeface="Arial Narrow" panose="020B0606020202030204" pitchFamily="34" charset="0"/>
                      </a:endParaRPr>
                    </a:p>
                  </a:txBody>
                  <a:tcPr marL="4255" marR="4255" marT="4255" marB="0" anchor="b">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13 / 15 (86.7)</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16 / 20 (80.0)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1.71 (0.82</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3.56)</a:t>
                      </a:r>
                    </a:p>
                  </a:txBody>
                  <a:tcPr marL="12700" marR="12700" marT="0" marB="0">
                    <a:lnL>
                      <a:noFill/>
                    </a:lnL>
                    <a:lnR>
                      <a:noFill/>
                    </a:lnR>
                    <a:lnT>
                      <a:noFill/>
                    </a:lnT>
                    <a:lnB>
                      <a:noFill/>
                    </a:lnB>
                  </a:tcPr>
                </a:tc>
                <a:extLst>
                  <a:ext uri="{0D108BD9-81ED-4DB2-BD59-A6C34878D82A}">
                    <a16:rowId xmlns:a16="http://schemas.microsoft.com/office/drawing/2014/main" val="2859690174"/>
                  </a:ext>
                </a:extLst>
              </a:tr>
              <a:tr h="119102">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2935882799"/>
                  </a:ext>
                </a:extLst>
              </a:tr>
              <a:tr h="119102">
                <a:tc>
                  <a:txBody>
                    <a:bodyPr/>
                    <a:lstStyle/>
                    <a:p>
                      <a:pPr algn="l" fontAlgn="b"/>
                      <a:r>
                        <a:rPr lang="en-GB" sz="900" b="1" i="1" u="none" strike="noStrike" dirty="0">
                          <a:solidFill>
                            <a:schemeClr val="tx1">
                              <a:lumMod val="75000"/>
                              <a:lumOff val="25000"/>
                            </a:schemeClr>
                          </a:solidFill>
                          <a:effectLst/>
                          <a:latin typeface="+mn-lt"/>
                        </a:rPr>
                        <a:t>BRCA1 / 2</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147 / 203 (72.4)</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175 / 219 (79.9)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0.78 (0.62</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0.97)</a:t>
                      </a:r>
                    </a:p>
                  </a:txBody>
                  <a:tcPr marL="12700" marR="12700" marT="0" marB="0">
                    <a:lnL>
                      <a:noFill/>
                    </a:lnL>
                    <a:lnR>
                      <a:noFill/>
                    </a:lnR>
                    <a:lnT>
                      <a:noFill/>
                    </a:lnT>
                    <a:lnB>
                      <a:noFill/>
                    </a:lnB>
                  </a:tcPr>
                </a:tc>
                <a:extLst>
                  <a:ext uri="{0D108BD9-81ED-4DB2-BD59-A6C34878D82A}">
                    <a16:rowId xmlns:a16="http://schemas.microsoft.com/office/drawing/2014/main" val="587312906"/>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4 / 11 (36.4)</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6 / 8 (75.0)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NC</a:t>
                      </a:r>
                      <a:r>
                        <a:rPr lang="en-GB" sz="900" baseline="30000" dirty="0">
                          <a:solidFill>
                            <a:schemeClr val="tx1">
                              <a:lumMod val="75000"/>
                              <a:lumOff val="25000"/>
                            </a:schemeClr>
                          </a:solidFill>
                          <a:latin typeface="+mn-lt"/>
                          <a:cs typeface="Arial" panose="020B0604020202020204" pitchFamily="34" charset="0"/>
                        </a:rPr>
                        <a:t>‡</a:t>
                      </a:r>
                      <a:endParaRPr lang="en-GB" sz="900" b="0" i="0" u="none" strike="noStrike" baseline="30000"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2096848184"/>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3615734487"/>
                  </a:ext>
                </a:extLst>
              </a:tr>
              <a:tr h="119102">
                <a:tc rowSpan="2">
                  <a:txBody>
                    <a:bodyPr/>
                    <a:lstStyle/>
                    <a:p>
                      <a:pPr algn="l" fontAlgn="b"/>
                      <a:r>
                        <a:rPr lang="en-GB" sz="900" b="1" i="1" u="none" strike="noStrike" dirty="0">
                          <a:solidFill>
                            <a:schemeClr val="tx1">
                              <a:lumMod val="75000"/>
                              <a:lumOff val="25000"/>
                            </a:schemeClr>
                          </a:solidFill>
                          <a:effectLst/>
                          <a:latin typeface="+mn-lt"/>
                        </a:rPr>
                        <a:t>FGFR2 </a:t>
                      </a:r>
                      <a:br>
                        <a:rPr lang="en-GB" sz="900" b="1" i="1" u="none" strike="noStrike" dirty="0">
                          <a:solidFill>
                            <a:schemeClr val="tx1">
                              <a:lumMod val="75000"/>
                              <a:lumOff val="25000"/>
                            </a:schemeClr>
                          </a:solidFill>
                          <a:effectLst/>
                          <a:latin typeface="+mn-lt"/>
                        </a:rPr>
                      </a:br>
                      <a:r>
                        <a:rPr lang="en-GB" sz="900" b="1" i="0" u="none" strike="noStrike" dirty="0">
                          <a:solidFill>
                            <a:schemeClr val="tx1">
                              <a:lumMod val="75000"/>
                              <a:lumOff val="25000"/>
                            </a:schemeClr>
                          </a:solidFill>
                          <a:effectLst/>
                          <a:latin typeface="+mn-lt"/>
                        </a:rPr>
                        <a:t>rearrangement</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149 / 210 (71.0)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173 / 216 (80.1)</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0.76 (0.61</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0.95)</a:t>
                      </a:r>
                    </a:p>
                  </a:txBody>
                  <a:tcPr marL="12700" marR="12700" marT="0" marB="0">
                    <a:lnL>
                      <a:noFill/>
                    </a:lnL>
                    <a:lnR>
                      <a:noFill/>
                    </a:lnR>
                    <a:lnT>
                      <a:noFill/>
                    </a:lnT>
                    <a:lnB>
                      <a:noFill/>
                    </a:lnB>
                  </a:tcPr>
                </a:tc>
                <a:extLst>
                  <a:ext uri="{0D108BD9-81ED-4DB2-BD59-A6C34878D82A}">
                    <a16:rowId xmlns:a16="http://schemas.microsoft.com/office/drawing/2014/main" val="1665488295"/>
                  </a:ext>
                </a:extLst>
              </a:tr>
              <a:tr h="119102">
                <a:tc vMerge="1">
                  <a:txBody>
                    <a:bodyPr/>
                    <a:lstStyle/>
                    <a:p>
                      <a:pPr algn="l" fontAlgn="b"/>
                      <a:endParaRPr lang="en-GB" sz="800" b="1" i="1" u="none" strike="noStrike" dirty="0">
                        <a:solidFill>
                          <a:srgbClr val="000000"/>
                        </a:solidFill>
                        <a:effectLst/>
                        <a:latin typeface="Arial Narrow" panose="020B0606020202030204" pitchFamily="34" charset="0"/>
                      </a:endParaRPr>
                    </a:p>
                  </a:txBody>
                  <a:tcPr marL="4255" marR="4255" marT="4255" marB="0" anchor="b">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2 / 4 (50.0)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8 / 11 (72.7)</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NC</a:t>
                      </a:r>
                      <a:r>
                        <a:rPr lang="en-GB" sz="900" baseline="30000" dirty="0">
                          <a:solidFill>
                            <a:schemeClr val="tx1">
                              <a:lumMod val="75000"/>
                              <a:lumOff val="25000"/>
                            </a:schemeClr>
                          </a:solidFill>
                          <a:latin typeface="+mn-lt"/>
                          <a:cs typeface="Arial" panose="020B0604020202020204" pitchFamily="34" charset="0"/>
                        </a:rPr>
                        <a:t>‡</a:t>
                      </a:r>
                      <a:endParaRPr lang="en-GB" sz="900" b="0" i="0" u="none" strike="noStrike" baseline="30000"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3314871035"/>
                  </a:ext>
                </a:extLst>
              </a:tr>
              <a:tr h="119102">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1"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tc>
                  <a:txBody>
                    <a:bodyPr/>
                    <a:lstStyle/>
                    <a:p>
                      <a:pPr algn="ctr" fontAlgn="b"/>
                      <a:endParaRPr lang="en-GB" sz="900" b="0" i="0" u="none" strike="noStrike"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4036641534"/>
                  </a:ext>
                </a:extLst>
              </a:tr>
              <a:tr h="119102">
                <a:tc>
                  <a:txBody>
                    <a:bodyPr/>
                    <a:lstStyle/>
                    <a:p>
                      <a:pPr algn="l" fontAlgn="b"/>
                      <a:r>
                        <a:rPr lang="en-GB" sz="900" b="1" i="1" u="none" strike="noStrike" dirty="0">
                          <a:solidFill>
                            <a:schemeClr val="tx1">
                              <a:lumMod val="75000"/>
                              <a:lumOff val="25000"/>
                            </a:schemeClr>
                          </a:solidFill>
                          <a:effectLst/>
                          <a:latin typeface="+mn-lt"/>
                        </a:rPr>
                        <a:t>BRAF</a:t>
                      </a: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Wild-type</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144 / 206 (69.9)</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173 / 219 (79.0)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0.76 (0.61</a:t>
                      </a:r>
                      <a:r>
                        <a:rPr lang="en-GB" sz="900" b="0" i="0" u="none" strike="noStrike" dirty="0">
                          <a:solidFill>
                            <a:schemeClr val="tx1">
                              <a:lumMod val="75000"/>
                              <a:lumOff val="25000"/>
                            </a:schemeClr>
                          </a:solidFill>
                          <a:effectLst/>
                          <a:latin typeface="+mn-lt"/>
                          <a:cs typeface="Arial" panose="020B0604020202020204" pitchFamily="34" charset="0"/>
                        </a:rPr>
                        <a:t>–</a:t>
                      </a:r>
                      <a:r>
                        <a:rPr lang="en-GB" sz="900" b="0" i="0" u="none" strike="noStrike" dirty="0">
                          <a:solidFill>
                            <a:schemeClr val="tx1">
                              <a:lumMod val="75000"/>
                              <a:lumOff val="25000"/>
                            </a:schemeClr>
                          </a:solidFill>
                          <a:effectLst/>
                          <a:latin typeface="+mn-lt"/>
                        </a:rPr>
                        <a:t>0.95)</a:t>
                      </a:r>
                    </a:p>
                  </a:txBody>
                  <a:tcPr marL="12700" marR="12700" marT="0" marB="0">
                    <a:lnL>
                      <a:noFill/>
                    </a:lnL>
                    <a:lnR>
                      <a:noFill/>
                    </a:lnR>
                    <a:lnT>
                      <a:noFill/>
                    </a:lnT>
                    <a:lnB>
                      <a:noFill/>
                    </a:lnB>
                  </a:tcPr>
                </a:tc>
                <a:extLst>
                  <a:ext uri="{0D108BD9-81ED-4DB2-BD59-A6C34878D82A}">
                    <a16:rowId xmlns:a16="http://schemas.microsoft.com/office/drawing/2014/main" val="2715763433"/>
                  </a:ext>
                </a:extLst>
              </a:tr>
              <a:tr h="119102">
                <a:tc>
                  <a:txBody>
                    <a:bodyPr/>
                    <a:lstStyle/>
                    <a:p>
                      <a:pPr algn="l" fontAlgn="b"/>
                      <a:endParaRPr lang="en-GB" sz="900" b="1" i="1"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l" fontAlgn="b"/>
                      <a:r>
                        <a:rPr lang="en-GB" sz="900" b="1" i="0" u="none" strike="noStrike" dirty="0">
                          <a:solidFill>
                            <a:schemeClr val="tx1">
                              <a:lumMod val="75000"/>
                              <a:lumOff val="25000"/>
                            </a:schemeClr>
                          </a:solidFill>
                          <a:effectLst/>
                          <a:latin typeface="+mn-lt"/>
                        </a:rPr>
                        <a:t>Alteration</a:t>
                      </a:r>
                    </a:p>
                  </a:txBody>
                  <a:tcPr marL="5673" marR="5673" marT="0" marB="0">
                    <a:lnL>
                      <a:noFill/>
                    </a:lnL>
                    <a:lnR>
                      <a:noFill/>
                    </a:lnR>
                    <a:lnT>
                      <a:noFill/>
                    </a:lnT>
                    <a:lnB>
                      <a:noFill/>
                    </a:lnB>
                  </a:tcPr>
                </a:tc>
                <a:tc>
                  <a:txBody>
                    <a:bodyPr/>
                    <a:lstStyle/>
                    <a:p>
                      <a:pPr algn="l" fontAlgn="b"/>
                      <a:endParaRPr lang="en-GB" sz="900" b="0" i="0" u="none" strike="noStrike" dirty="0">
                        <a:solidFill>
                          <a:schemeClr val="tx1">
                            <a:lumMod val="75000"/>
                            <a:lumOff val="25000"/>
                          </a:schemeClr>
                        </a:solidFill>
                        <a:effectLst/>
                        <a:latin typeface="+mn-lt"/>
                      </a:endParaRPr>
                    </a:p>
                  </a:txBody>
                  <a:tcPr marL="5673" marR="5673"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7 / 8 (87.5)</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8 / 8 (100.0)</a:t>
                      </a:r>
                    </a:p>
                  </a:txBody>
                  <a:tcPr marL="12700" marR="12700" marT="0" marB="0">
                    <a:lnL>
                      <a:noFill/>
                    </a:lnL>
                    <a:lnR>
                      <a:noFill/>
                    </a:lnR>
                    <a:lnT>
                      <a:noFill/>
                    </a:lnT>
                    <a:lnB>
                      <a:noFill/>
                    </a:lnB>
                  </a:tcPr>
                </a:tc>
                <a:tc>
                  <a:txBody>
                    <a:bodyPr/>
                    <a:lstStyle/>
                    <a:p>
                      <a:pPr algn="ctr" fontAlgn="b"/>
                      <a:r>
                        <a:rPr lang="en-GB" sz="900" b="0" i="0" u="none" strike="noStrike" dirty="0">
                          <a:solidFill>
                            <a:schemeClr val="tx1">
                              <a:lumMod val="75000"/>
                              <a:lumOff val="25000"/>
                            </a:schemeClr>
                          </a:solidFill>
                          <a:effectLst/>
                          <a:latin typeface="+mn-lt"/>
                        </a:rPr>
                        <a:t>NC</a:t>
                      </a:r>
                      <a:r>
                        <a:rPr lang="en-GB" sz="900" baseline="30000" dirty="0">
                          <a:solidFill>
                            <a:schemeClr val="tx1">
                              <a:lumMod val="75000"/>
                              <a:lumOff val="25000"/>
                            </a:schemeClr>
                          </a:solidFill>
                          <a:latin typeface="+mn-lt"/>
                          <a:cs typeface="Arial" panose="020B0604020202020204" pitchFamily="34" charset="0"/>
                        </a:rPr>
                        <a:t>‡</a:t>
                      </a:r>
                      <a:endParaRPr lang="en-GB" sz="900" b="0" i="0" u="none" strike="noStrike" baseline="30000" dirty="0">
                        <a:solidFill>
                          <a:schemeClr val="tx1">
                            <a:lumMod val="75000"/>
                            <a:lumOff val="25000"/>
                          </a:schemeClr>
                        </a:solidFill>
                        <a:effectLst/>
                        <a:latin typeface="+mn-lt"/>
                      </a:endParaRPr>
                    </a:p>
                  </a:txBody>
                  <a:tcPr marL="12700" marR="12700" marT="0" marB="0">
                    <a:lnL>
                      <a:noFill/>
                    </a:lnL>
                    <a:lnR>
                      <a:noFill/>
                    </a:lnR>
                    <a:lnT>
                      <a:noFill/>
                    </a:lnT>
                    <a:lnB>
                      <a:noFill/>
                    </a:lnB>
                  </a:tcPr>
                </a:tc>
                <a:extLst>
                  <a:ext uri="{0D108BD9-81ED-4DB2-BD59-A6C34878D82A}">
                    <a16:rowId xmlns:a16="http://schemas.microsoft.com/office/drawing/2014/main" val="2246988342"/>
                  </a:ext>
                </a:extLst>
              </a:tr>
            </a:tbl>
          </a:graphicData>
        </a:graphic>
      </p:graphicFrame>
      <p:grpSp>
        <p:nvGrpSpPr>
          <p:cNvPr id="137" name="Grupo 136">
            <a:extLst>
              <a:ext uri="{FF2B5EF4-FFF2-40B4-BE49-F238E27FC236}">
                <a16:creationId xmlns:a16="http://schemas.microsoft.com/office/drawing/2014/main" id="{6EC44217-1E38-5CD1-C1B8-1CE4152782AB}"/>
              </a:ext>
            </a:extLst>
          </p:cNvPr>
          <p:cNvGrpSpPr/>
          <p:nvPr/>
        </p:nvGrpSpPr>
        <p:grpSpPr>
          <a:xfrm>
            <a:off x="3971436" y="1314031"/>
            <a:ext cx="6060560" cy="5100954"/>
            <a:chOff x="3553472" y="1022365"/>
            <a:chExt cx="7324876" cy="5456023"/>
          </a:xfrm>
        </p:grpSpPr>
        <p:grpSp>
          <p:nvGrpSpPr>
            <p:cNvPr id="3" name="Group 2">
              <a:extLst>
                <a:ext uri="{FF2B5EF4-FFF2-40B4-BE49-F238E27FC236}">
                  <a16:creationId xmlns:a16="http://schemas.microsoft.com/office/drawing/2014/main" id="{E6C14999-D4FF-52DF-2E01-0E617179C1EB}"/>
                </a:ext>
              </a:extLst>
            </p:cNvPr>
            <p:cNvGrpSpPr/>
            <p:nvPr/>
          </p:nvGrpSpPr>
          <p:grpSpPr>
            <a:xfrm>
              <a:off x="7324726" y="1651396"/>
              <a:ext cx="212725" cy="103509"/>
              <a:chOff x="7474744" y="2372674"/>
              <a:chExt cx="1471612" cy="77632"/>
            </a:xfrm>
          </p:grpSpPr>
          <p:cxnSp>
            <p:nvCxnSpPr>
              <p:cNvPr id="4" name="Straight Connector 3">
                <a:extLst>
                  <a:ext uri="{FF2B5EF4-FFF2-40B4-BE49-F238E27FC236}">
                    <a16:creationId xmlns:a16="http://schemas.microsoft.com/office/drawing/2014/main" id="{39730462-296C-FEF5-89CA-C543B1B938E2}"/>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11C751D-1413-A163-E59A-69D0EF04F276}"/>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D261499-0E32-F48B-2DE2-BE2BE1DD117D}"/>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04D75D15-06B9-3455-5B4D-B5F1F875DF13}"/>
                </a:ext>
              </a:extLst>
            </p:cNvPr>
            <p:cNvGrpSpPr/>
            <p:nvPr/>
          </p:nvGrpSpPr>
          <p:grpSpPr>
            <a:xfrm>
              <a:off x="7296151" y="1943496"/>
              <a:ext cx="304800" cy="103509"/>
              <a:chOff x="7474744" y="2372674"/>
              <a:chExt cx="1471612" cy="77632"/>
            </a:xfrm>
          </p:grpSpPr>
          <p:cxnSp>
            <p:nvCxnSpPr>
              <p:cNvPr id="8" name="Straight Connector 7">
                <a:extLst>
                  <a:ext uri="{FF2B5EF4-FFF2-40B4-BE49-F238E27FC236}">
                    <a16:creationId xmlns:a16="http://schemas.microsoft.com/office/drawing/2014/main" id="{F00ACCC1-D51D-0717-3F6C-9AB441477F32}"/>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C5521E0-29C4-F1CF-2529-DA0D87782780}"/>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63E0D3C-4455-E452-666E-0BC7E4725C50}"/>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634E6111-2B15-5E97-AA4A-472AE191F440}"/>
                </a:ext>
              </a:extLst>
            </p:cNvPr>
            <p:cNvGrpSpPr/>
            <p:nvPr/>
          </p:nvGrpSpPr>
          <p:grpSpPr>
            <a:xfrm>
              <a:off x="7273926" y="2095896"/>
              <a:ext cx="288925" cy="103509"/>
              <a:chOff x="7474744" y="2372674"/>
              <a:chExt cx="1471612" cy="77632"/>
            </a:xfrm>
          </p:grpSpPr>
          <p:cxnSp>
            <p:nvCxnSpPr>
              <p:cNvPr id="12" name="Straight Connector 11">
                <a:extLst>
                  <a:ext uri="{FF2B5EF4-FFF2-40B4-BE49-F238E27FC236}">
                    <a16:creationId xmlns:a16="http://schemas.microsoft.com/office/drawing/2014/main" id="{0F142943-99F5-1342-2212-385EA4CBD966}"/>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1871944-25B5-04A7-9CBF-A2ECC0DFF52E}"/>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F657AD8-B589-D65D-BCBA-F7C826E502F4}"/>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82BC2ABD-BFC1-F01B-6D21-201F91F28C83}"/>
                </a:ext>
              </a:extLst>
            </p:cNvPr>
            <p:cNvGrpSpPr/>
            <p:nvPr/>
          </p:nvGrpSpPr>
          <p:grpSpPr>
            <a:xfrm>
              <a:off x="7277100" y="2391171"/>
              <a:ext cx="244475" cy="103509"/>
              <a:chOff x="7474744" y="2372674"/>
              <a:chExt cx="1471612" cy="77632"/>
            </a:xfrm>
          </p:grpSpPr>
          <p:cxnSp>
            <p:nvCxnSpPr>
              <p:cNvPr id="16" name="Straight Connector 15">
                <a:extLst>
                  <a:ext uri="{FF2B5EF4-FFF2-40B4-BE49-F238E27FC236}">
                    <a16:creationId xmlns:a16="http://schemas.microsoft.com/office/drawing/2014/main" id="{B194748D-7D81-EBAE-2DBC-E10EEAC56E07}"/>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6DFA9B4-9FF2-221E-F432-70007EC0D801}"/>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407CE3C-831F-2BA8-850D-D4BDEC3E0F40}"/>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FC6C8E7D-E6D6-CA51-40AE-3F1E5A449267}"/>
                </a:ext>
              </a:extLst>
            </p:cNvPr>
            <p:cNvGrpSpPr/>
            <p:nvPr/>
          </p:nvGrpSpPr>
          <p:grpSpPr>
            <a:xfrm>
              <a:off x="7334251" y="2530871"/>
              <a:ext cx="412749" cy="103509"/>
              <a:chOff x="7474744" y="2372674"/>
              <a:chExt cx="1471612" cy="77632"/>
            </a:xfrm>
          </p:grpSpPr>
          <p:cxnSp>
            <p:nvCxnSpPr>
              <p:cNvPr id="20" name="Straight Connector 19">
                <a:extLst>
                  <a:ext uri="{FF2B5EF4-FFF2-40B4-BE49-F238E27FC236}">
                    <a16:creationId xmlns:a16="http://schemas.microsoft.com/office/drawing/2014/main" id="{E77ED180-ABEF-4E6E-A0BA-5A040C1C9C0B}"/>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E5EE0CC-860D-F85D-A952-3C89A026D06E}"/>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5892DFD-BAE1-F076-8467-5DD64CE5A7C6}"/>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321C990-BDDA-F871-7FB6-A77EB74664F3}"/>
                </a:ext>
              </a:extLst>
            </p:cNvPr>
            <p:cNvGrpSpPr/>
            <p:nvPr/>
          </p:nvGrpSpPr>
          <p:grpSpPr>
            <a:xfrm>
              <a:off x="7343775" y="2826145"/>
              <a:ext cx="241300" cy="103509"/>
              <a:chOff x="7474744" y="2372674"/>
              <a:chExt cx="1471612" cy="77632"/>
            </a:xfrm>
          </p:grpSpPr>
          <p:cxnSp>
            <p:nvCxnSpPr>
              <p:cNvPr id="24" name="Straight Connector 23">
                <a:extLst>
                  <a:ext uri="{FF2B5EF4-FFF2-40B4-BE49-F238E27FC236}">
                    <a16:creationId xmlns:a16="http://schemas.microsoft.com/office/drawing/2014/main" id="{EE3B7DAB-73FB-A9C5-ADFC-A31E1EE97ABB}"/>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0883387-7B63-6C6F-CDC1-78A088DEC49E}"/>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2D96676-5903-ACEF-72D8-0D5BE665049B}"/>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DEC3AF62-90A8-48DE-CE98-4BDC8D7E8776}"/>
                </a:ext>
              </a:extLst>
            </p:cNvPr>
            <p:cNvGrpSpPr/>
            <p:nvPr/>
          </p:nvGrpSpPr>
          <p:grpSpPr>
            <a:xfrm>
              <a:off x="7058026" y="2975369"/>
              <a:ext cx="434975" cy="103509"/>
              <a:chOff x="7474744" y="2372674"/>
              <a:chExt cx="1471612" cy="77632"/>
            </a:xfrm>
          </p:grpSpPr>
          <p:cxnSp>
            <p:nvCxnSpPr>
              <p:cNvPr id="28" name="Straight Connector 27">
                <a:extLst>
                  <a:ext uri="{FF2B5EF4-FFF2-40B4-BE49-F238E27FC236}">
                    <a16:creationId xmlns:a16="http://schemas.microsoft.com/office/drawing/2014/main" id="{C25B81DE-BF53-CA9C-5D5B-1D1DBAFFFA8C}"/>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FEABE0C-F9A0-9449-E20E-80EEC71CF3FC}"/>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F66E7A-4F9E-7680-FBD5-A3E85C5C9E22}"/>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703D4231-1858-1811-EED1-A396ACE1DC3B}"/>
                </a:ext>
              </a:extLst>
            </p:cNvPr>
            <p:cNvGrpSpPr/>
            <p:nvPr/>
          </p:nvGrpSpPr>
          <p:grpSpPr>
            <a:xfrm>
              <a:off x="7251701" y="3270644"/>
              <a:ext cx="234951" cy="103509"/>
              <a:chOff x="7474744" y="2372674"/>
              <a:chExt cx="1471612" cy="77632"/>
            </a:xfrm>
          </p:grpSpPr>
          <p:cxnSp>
            <p:nvCxnSpPr>
              <p:cNvPr id="32" name="Straight Connector 31">
                <a:extLst>
                  <a:ext uri="{FF2B5EF4-FFF2-40B4-BE49-F238E27FC236}">
                    <a16:creationId xmlns:a16="http://schemas.microsoft.com/office/drawing/2014/main" id="{BF577348-580C-3ABC-7F18-7F61990404C8}"/>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F9B4942-B378-C999-ECEE-2384EA087A22}"/>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284990-2586-4AEB-BD0B-C920927D4411}"/>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CEBEA1B1-7C92-1DDE-00D6-3950C90B6BB9}"/>
                </a:ext>
              </a:extLst>
            </p:cNvPr>
            <p:cNvGrpSpPr/>
            <p:nvPr/>
          </p:nvGrpSpPr>
          <p:grpSpPr>
            <a:xfrm>
              <a:off x="7426325" y="3423044"/>
              <a:ext cx="473075" cy="103509"/>
              <a:chOff x="7474744" y="2372674"/>
              <a:chExt cx="1471612" cy="77632"/>
            </a:xfrm>
          </p:grpSpPr>
          <p:cxnSp>
            <p:nvCxnSpPr>
              <p:cNvPr id="36" name="Straight Connector 35">
                <a:extLst>
                  <a:ext uri="{FF2B5EF4-FFF2-40B4-BE49-F238E27FC236}">
                    <a16:creationId xmlns:a16="http://schemas.microsoft.com/office/drawing/2014/main" id="{A498F746-9BDC-9922-5201-34448FDF8CFC}"/>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B34C4A-13D3-EE7A-CAF5-56D5DCBF8E0B}"/>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26D63BA-E0E3-DE1B-A295-954E6F076C31}"/>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A86E1C19-BFC5-58E8-DE7D-A6777EAB99A8}"/>
                </a:ext>
              </a:extLst>
            </p:cNvPr>
            <p:cNvGrpSpPr/>
            <p:nvPr/>
          </p:nvGrpSpPr>
          <p:grpSpPr>
            <a:xfrm>
              <a:off x="7331075" y="3708793"/>
              <a:ext cx="215900" cy="103509"/>
              <a:chOff x="7474744" y="2372674"/>
              <a:chExt cx="1471612" cy="77632"/>
            </a:xfrm>
          </p:grpSpPr>
          <p:cxnSp>
            <p:nvCxnSpPr>
              <p:cNvPr id="40" name="Straight Connector 39">
                <a:extLst>
                  <a:ext uri="{FF2B5EF4-FFF2-40B4-BE49-F238E27FC236}">
                    <a16:creationId xmlns:a16="http://schemas.microsoft.com/office/drawing/2014/main" id="{5DAC5C7C-2BA3-1934-F1F8-2C587F5AC8F6}"/>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364BB4A-E9E5-039A-1DD1-2933B9EBC683}"/>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362EA7A-048A-CCE9-2B59-1095B16188CD}"/>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781FB67F-0093-18D9-39C8-ED6DCE797420}"/>
                </a:ext>
              </a:extLst>
            </p:cNvPr>
            <p:cNvGrpSpPr/>
            <p:nvPr/>
          </p:nvGrpSpPr>
          <p:grpSpPr>
            <a:xfrm>
              <a:off x="7007225" y="3864368"/>
              <a:ext cx="854075" cy="103509"/>
              <a:chOff x="7474744" y="2372674"/>
              <a:chExt cx="1471612" cy="77632"/>
            </a:xfrm>
          </p:grpSpPr>
          <p:cxnSp>
            <p:nvCxnSpPr>
              <p:cNvPr id="44" name="Straight Connector 43">
                <a:extLst>
                  <a:ext uri="{FF2B5EF4-FFF2-40B4-BE49-F238E27FC236}">
                    <a16:creationId xmlns:a16="http://schemas.microsoft.com/office/drawing/2014/main" id="{67042AB8-AA1C-3413-D7BC-7573934ECAC3}"/>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042EA25-4F74-44A1-ED52-919671D147D4}"/>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78DBF55-83C6-7A2D-DB3D-1168AF2A6E9C}"/>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B126BAE4-A92C-B78C-2D62-901CD6CBDF2C}"/>
                </a:ext>
              </a:extLst>
            </p:cNvPr>
            <p:cNvGrpSpPr/>
            <p:nvPr/>
          </p:nvGrpSpPr>
          <p:grpSpPr>
            <a:xfrm>
              <a:off x="7296151" y="4156468"/>
              <a:ext cx="219075" cy="103509"/>
              <a:chOff x="7474744" y="2372674"/>
              <a:chExt cx="1471612" cy="77632"/>
            </a:xfrm>
          </p:grpSpPr>
          <p:cxnSp>
            <p:nvCxnSpPr>
              <p:cNvPr id="48" name="Straight Connector 47">
                <a:extLst>
                  <a:ext uri="{FF2B5EF4-FFF2-40B4-BE49-F238E27FC236}">
                    <a16:creationId xmlns:a16="http://schemas.microsoft.com/office/drawing/2014/main" id="{4E6DA1F8-E911-365A-653C-7693AC75C15D}"/>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AFFD5CD-2D68-2FAD-ADB8-F7F6BDA9110B}"/>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9F07F80-E74B-DCB9-CC20-CB2B14FCDE22}"/>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5B177468-F5DF-8567-4D9C-1037358AA96E}"/>
                </a:ext>
              </a:extLst>
            </p:cNvPr>
            <p:cNvGrpSpPr/>
            <p:nvPr/>
          </p:nvGrpSpPr>
          <p:grpSpPr>
            <a:xfrm>
              <a:off x="7467600" y="4299343"/>
              <a:ext cx="711200" cy="103509"/>
              <a:chOff x="7474744" y="2372674"/>
              <a:chExt cx="1471612" cy="77632"/>
            </a:xfrm>
          </p:grpSpPr>
          <p:cxnSp>
            <p:nvCxnSpPr>
              <p:cNvPr id="52" name="Straight Connector 51">
                <a:extLst>
                  <a:ext uri="{FF2B5EF4-FFF2-40B4-BE49-F238E27FC236}">
                    <a16:creationId xmlns:a16="http://schemas.microsoft.com/office/drawing/2014/main" id="{543C4BBD-BA6B-76B8-209E-66157EEF107B}"/>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B31262E-3377-7265-D5CB-0921784EC6D2}"/>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394B454-BC6B-B602-771C-90A55C02CAD4}"/>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7AFBF2D1-BE83-BC39-928A-B4598A142CC8}"/>
                </a:ext>
              </a:extLst>
            </p:cNvPr>
            <p:cNvGrpSpPr/>
            <p:nvPr/>
          </p:nvGrpSpPr>
          <p:grpSpPr>
            <a:xfrm>
              <a:off x="7337426" y="4594617"/>
              <a:ext cx="212725" cy="103509"/>
              <a:chOff x="7474744" y="2372674"/>
              <a:chExt cx="1471612" cy="77632"/>
            </a:xfrm>
          </p:grpSpPr>
          <p:cxnSp>
            <p:nvCxnSpPr>
              <p:cNvPr id="56" name="Straight Connector 55">
                <a:extLst>
                  <a:ext uri="{FF2B5EF4-FFF2-40B4-BE49-F238E27FC236}">
                    <a16:creationId xmlns:a16="http://schemas.microsoft.com/office/drawing/2014/main" id="{E89A7E85-67D4-41D4-0167-7C809CA2F90E}"/>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DC3B4F-7E08-CFBD-D2E2-1BAB3398EBC9}"/>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448DCA6-D9FC-928F-A748-29742ED42CAD}"/>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F1B67231-FFDF-CDB6-D3C7-4B5317E49F17}"/>
                </a:ext>
              </a:extLst>
            </p:cNvPr>
            <p:cNvGrpSpPr/>
            <p:nvPr/>
          </p:nvGrpSpPr>
          <p:grpSpPr>
            <a:xfrm>
              <a:off x="6540501" y="4743843"/>
              <a:ext cx="1231899" cy="103509"/>
              <a:chOff x="7474744" y="2372674"/>
              <a:chExt cx="1471612" cy="77632"/>
            </a:xfrm>
          </p:grpSpPr>
          <p:cxnSp>
            <p:nvCxnSpPr>
              <p:cNvPr id="60" name="Straight Connector 59">
                <a:extLst>
                  <a:ext uri="{FF2B5EF4-FFF2-40B4-BE49-F238E27FC236}">
                    <a16:creationId xmlns:a16="http://schemas.microsoft.com/office/drawing/2014/main" id="{91660BFC-0C91-14C6-016C-049B5FB50D30}"/>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B5521DE-B988-F3F7-C6AF-A87BC0A4C49C}"/>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73D64AE-5ED2-E883-8984-BCA46EAC4664}"/>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C64352AE-6A85-4418-6079-C7BD5B07D1DD}"/>
                </a:ext>
              </a:extLst>
            </p:cNvPr>
            <p:cNvGrpSpPr/>
            <p:nvPr/>
          </p:nvGrpSpPr>
          <p:grpSpPr>
            <a:xfrm>
              <a:off x="7327902" y="5039117"/>
              <a:ext cx="212724" cy="103509"/>
              <a:chOff x="7474744" y="2372674"/>
              <a:chExt cx="1471612" cy="77632"/>
            </a:xfrm>
          </p:grpSpPr>
          <p:cxnSp>
            <p:nvCxnSpPr>
              <p:cNvPr id="64" name="Straight Connector 63">
                <a:extLst>
                  <a:ext uri="{FF2B5EF4-FFF2-40B4-BE49-F238E27FC236}">
                    <a16:creationId xmlns:a16="http://schemas.microsoft.com/office/drawing/2014/main" id="{B74541FE-5F83-19FB-5BC2-F563F760D0F5}"/>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BF830F5-915F-56E2-3F54-51F0E21A1DE8}"/>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B45D9A8-1660-4A2D-A4DD-46D2AAD617AB}"/>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6A7998CB-E4DF-4282-8F5C-F53204A6DF6B}"/>
                </a:ext>
              </a:extLst>
            </p:cNvPr>
            <p:cNvGrpSpPr/>
            <p:nvPr/>
          </p:nvGrpSpPr>
          <p:grpSpPr>
            <a:xfrm>
              <a:off x="6521451" y="5188343"/>
              <a:ext cx="1511300" cy="103509"/>
              <a:chOff x="7474744" y="2372674"/>
              <a:chExt cx="1471612" cy="77632"/>
            </a:xfrm>
          </p:grpSpPr>
          <p:cxnSp>
            <p:nvCxnSpPr>
              <p:cNvPr id="68" name="Straight Connector 67">
                <a:extLst>
                  <a:ext uri="{FF2B5EF4-FFF2-40B4-BE49-F238E27FC236}">
                    <a16:creationId xmlns:a16="http://schemas.microsoft.com/office/drawing/2014/main" id="{94DD5DCD-ED5E-D9DA-F0B1-AF8B08BF6B63}"/>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FB8AFD6-3822-B4C5-FFEE-288C5DC1F994}"/>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97352C1-C124-E81A-4426-FAF536B1F0C6}"/>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A1323ED1-191F-B32A-062C-1598332DCB3C}"/>
                </a:ext>
              </a:extLst>
            </p:cNvPr>
            <p:cNvGrpSpPr/>
            <p:nvPr/>
          </p:nvGrpSpPr>
          <p:grpSpPr>
            <a:xfrm>
              <a:off x="7327902" y="5477268"/>
              <a:ext cx="212725" cy="103509"/>
              <a:chOff x="7474744" y="2372674"/>
              <a:chExt cx="1471612" cy="77632"/>
            </a:xfrm>
          </p:grpSpPr>
          <p:cxnSp>
            <p:nvCxnSpPr>
              <p:cNvPr id="72" name="Straight Connector 71">
                <a:extLst>
                  <a:ext uri="{FF2B5EF4-FFF2-40B4-BE49-F238E27FC236}">
                    <a16:creationId xmlns:a16="http://schemas.microsoft.com/office/drawing/2014/main" id="{105E6597-6834-DC0A-4864-76073F77F1E8}"/>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0D759751-D932-687F-6650-753FA8B255E7}"/>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E952AA3-45B9-A196-BE60-800F8F51B81D}"/>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018C98CF-B110-DB2D-94AC-78B62B7D4C1F}"/>
                </a:ext>
              </a:extLst>
            </p:cNvPr>
            <p:cNvGrpSpPr/>
            <p:nvPr/>
          </p:nvGrpSpPr>
          <p:grpSpPr>
            <a:xfrm>
              <a:off x="6816726" y="5629668"/>
              <a:ext cx="1031873" cy="103509"/>
              <a:chOff x="7474744" y="2372674"/>
              <a:chExt cx="1471612" cy="77632"/>
            </a:xfrm>
          </p:grpSpPr>
          <p:cxnSp>
            <p:nvCxnSpPr>
              <p:cNvPr id="76" name="Straight Connector 75">
                <a:extLst>
                  <a:ext uri="{FF2B5EF4-FFF2-40B4-BE49-F238E27FC236}">
                    <a16:creationId xmlns:a16="http://schemas.microsoft.com/office/drawing/2014/main" id="{2154B452-7CD4-23AA-DA53-1F1F635F0235}"/>
                  </a:ext>
                </a:extLst>
              </p:cNvPr>
              <p:cNvCxnSpPr>
                <a:cxnSpLocks/>
              </p:cNvCxnSpPr>
              <p:nvPr/>
            </p:nvCxnSpPr>
            <p:spPr>
              <a:xfrm>
                <a:off x="8944620"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2EF9C20-158F-6F5A-32B1-AFAC0C38ADF3}"/>
                  </a:ext>
                </a:extLst>
              </p:cNvPr>
              <p:cNvCxnSpPr>
                <a:cxnSpLocks/>
              </p:cNvCxnSpPr>
              <p:nvPr/>
            </p:nvCxnSpPr>
            <p:spPr>
              <a:xfrm>
                <a:off x="7475389" y="2372674"/>
                <a:ext cx="0" cy="776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2C06A54-8251-B3C7-CF22-D24FCCC98C9B}"/>
                  </a:ext>
                </a:extLst>
              </p:cNvPr>
              <p:cNvCxnSpPr>
                <a:cxnSpLocks/>
              </p:cNvCxnSpPr>
              <p:nvPr/>
            </p:nvCxnSpPr>
            <p:spPr>
              <a:xfrm>
                <a:off x="7474744" y="2411490"/>
                <a:ext cx="14716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94E2A617-D3B0-96B4-7E56-2D096A8663A1}"/>
                </a:ext>
              </a:extLst>
            </p:cNvPr>
            <p:cNvGrpSpPr/>
            <p:nvPr/>
          </p:nvGrpSpPr>
          <p:grpSpPr>
            <a:xfrm>
              <a:off x="5997376" y="1625366"/>
              <a:ext cx="3130937" cy="4383585"/>
              <a:chOff x="9102116" y="1472088"/>
              <a:chExt cx="2147923" cy="3287689"/>
            </a:xfrm>
          </p:grpSpPr>
          <p:sp>
            <p:nvSpPr>
              <p:cNvPr id="80" name="TextBox 79">
                <a:extLst>
                  <a:ext uri="{FF2B5EF4-FFF2-40B4-BE49-F238E27FC236}">
                    <a16:creationId xmlns:a16="http://schemas.microsoft.com/office/drawing/2014/main" id="{1EFC4A39-AC99-E41C-7C12-1AC0314E0421}"/>
                  </a:ext>
                </a:extLst>
              </p:cNvPr>
              <p:cNvSpPr txBox="1"/>
              <p:nvPr/>
            </p:nvSpPr>
            <p:spPr>
              <a:xfrm>
                <a:off x="10945199" y="4598194"/>
                <a:ext cx="30484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16.00</a:t>
                </a:r>
              </a:p>
            </p:txBody>
          </p:sp>
          <p:grpSp>
            <p:nvGrpSpPr>
              <p:cNvPr id="81" name="Group 80">
                <a:extLst>
                  <a:ext uri="{FF2B5EF4-FFF2-40B4-BE49-F238E27FC236}">
                    <a16:creationId xmlns:a16="http://schemas.microsoft.com/office/drawing/2014/main" id="{645212EC-886F-6C1B-375C-8BC2729047E7}"/>
                  </a:ext>
                </a:extLst>
              </p:cNvPr>
              <p:cNvGrpSpPr/>
              <p:nvPr/>
            </p:nvGrpSpPr>
            <p:grpSpPr>
              <a:xfrm>
                <a:off x="9102116" y="1472088"/>
                <a:ext cx="1997060" cy="3287689"/>
                <a:chOff x="9102116" y="1472088"/>
                <a:chExt cx="1997060" cy="3287689"/>
              </a:xfrm>
            </p:grpSpPr>
            <p:sp>
              <p:nvSpPr>
                <p:cNvPr id="82" name="TextBox 81">
                  <a:extLst>
                    <a:ext uri="{FF2B5EF4-FFF2-40B4-BE49-F238E27FC236}">
                      <a16:creationId xmlns:a16="http://schemas.microsoft.com/office/drawing/2014/main" id="{2F62541F-25B0-DAC7-22F5-A3294511E014}"/>
                    </a:ext>
                  </a:extLst>
                </p:cNvPr>
                <p:cNvSpPr txBox="1"/>
                <p:nvPr/>
              </p:nvSpPr>
              <p:spPr>
                <a:xfrm>
                  <a:off x="10043450" y="4598194"/>
                  <a:ext cx="26525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1.00</a:t>
                  </a:r>
                </a:p>
              </p:txBody>
            </p:sp>
            <p:cxnSp>
              <p:nvCxnSpPr>
                <p:cNvPr id="83" name="Straight Connector 82">
                  <a:extLst>
                    <a:ext uri="{FF2B5EF4-FFF2-40B4-BE49-F238E27FC236}">
                      <a16:creationId xmlns:a16="http://schemas.microsoft.com/office/drawing/2014/main" id="{550A0634-1AF4-33FC-5613-B8E2A79D7960}"/>
                    </a:ext>
                  </a:extLst>
                </p:cNvPr>
                <p:cNvCxnSpPr/>
                <p:nvPr/>
              </p:nvCxnSpPr>
              <p:spPr>
                <a:xfrm>
                  <a:off x="9252512" y="4556612"/>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8020A7C2-7CC8-97A6-7804-1218E909A5A6}"/>
                    </a:ext>
                  </a:extLst>
                </p:cNvPr>
                <p:cNvCxnSpPr/>
                <p:nvPr/>
              </p:nvCxnSpPr>
              <p:spPr>
                <a:xfrm>
                  <a:off x="9482600"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1CBD014-7031-ADE4-6B0C-16FCA608EABA}"/>
                    </a:ext>
                  </a:extLst>
                </p:cNvPr>
                <p:cNvCxnSpPr/>
                <p:nvPr/>
              </p:nvCxnSpPr>
              <p:spPr>
                <a:xfrm>
                  <a:off x="9712688"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9282312-0683-4910-8840-7EFF147C4E1A}"/>
                    </a:ext>
                  </a:extLst>
                </p:cNvPr>
                <p:cNvCxnSpPr/>
                <p:nvPr/>
              </p:nvCxnSpPr>
              <p:spPr>
                <a:xfrm>
                  <a:off x="9942776"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7D021594-0E88-6469-2EC2-528A3C2F14DB}"/>
                    </a:ext>
                  </a:extLst>
                </p:cNvPr>
                <p:cNvCxnSpPr/>
                <p:nvPr/>
              </p:nvCxnSpPr>
              <p:spPr>
                <a:xfrm>
                  <a:off x="10172864"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A285A99D-5AF2-5197-7BB0-DF8C6461F666}"/>
                    </a:ext>
                  </a:extLst>
                </p:cNvPr>
                <p:cNvCxnSpPr/>
                <p:nvPr/>
              </p:nvCxnSpPr>
              <p:spPr>
                <a:xfrm>
                  <a:off x="10402952"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C777E883-4A68-4B84-F7A8-3EB2359FF751}"/>
                    </a:ext>
                  </a:extLst>
                </p:cNvPr>
                <p:cNvCxnSpPr/>
                <p:nvPr/>
              </p:nvCxnSpPr>
              <p:spPr>
                <a:xfrm>
                  <a:off x="10633040" y="4566138"/>
                  <a:ext cx="0" cy="72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31EFFE15-5369-7AF5-6DA7-A0C820A5D66B}"/>
                    </a:ext>
                  </a:extLst>
                </p:cNvPr>
                <p:cNvCxnSpPr/>
                <p:nvPr/>
              </p:nvCxnSpPr>
              <p:spPr>
                <a:xfrm>
                  <a:off x="10863128"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6AF1E168-ABF2-5048-45F3-A25FAA5118B2}"/>
                    </a:ext>
                  </a:extLst>
                </p:cNvPr>
                <p:cNvCxnSpPr/>
                <p:nvPr/>
              </p:nvCxnSpPr>
              <p:spPr>
                <a:xfrm>
                  <a:off x="11093217" y="4566138"/>
                  <a:ext cx="0" cy="67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E26F4D34-015A-CC2F-7674-B5D8B22BE7DF}"/>
                    </a:ext>
                  </a:extLst>
                </p:cNvPr>
                <p:cNvSpPr txBox="1"/>
                <p:nvPr/>
              </p:nvSpPr>
              <p:spPr>
                <a:xfrm>
                  <a:off x="9102116" y="4598194"/>
                  <a:ext cx="30484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0.062</a:t>
                  </a:r>
                </a:p>
              </p:txBody>
            </p:sp>
            <p:sp>
              <p:nvSpPr>
                <p:cNvPr id="93" name="TextBox 92">
                  <a:extLst>
                    <a:ext uri="{FF2B5EF4-FFF2-40B4-BE49-F238E27FC236}">
                      <a16:creationId xmlns:a16="http://schemas.microsoft.com/office/drawing/2014/main" id="{B891C103-8323-0099-C45D-A72FA9E989F3}"/>
                    </a:ext>
                  </a:extLst>
                </p:cNvPr>
                <p:cNvSpPr txBox="1"/>
                <p:nvPr/>
              </p:nvSpPr>
              <p:spPr>
                <a:xfrm>
                  <a:off x="9332502" y="4598194"/>
                  <a:ext cx="30484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0.125</a:t>
                  </a:r>
                </a:p>
              </p:txBody>
            </p:sp>
            <p:sp>
              <p:nvSpPr>
                <p:cNvPr id="94" name="TextBox 93">
                  <a:extLst>
                    <a:ext uri="{FF2B5EF4-FFF2-40B4-BE49-F238E27FC236}">
                      <a16:creationId xmlns:a16="http://schemas.microsoft.com/office/drawing/2014/main" id="{A99FD599-A058-2E25-6E18-B7BF73044AA4}"/>
                    </a:ext>
                  </a:extLst>
                </p:cNvPr>
                <p:cNvSpPr txBox="1"/>
                <p:nvPr/>
              </p:nvSpPr>
              <p:spPr>
                <a:xfrm>
                  <a:off x="9562887" y="4598194"/>
                  <a:ext cx="30484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0.250</a:t>
                  </a:r>
                </a:p>
              </p:txBody>
            </p:sp>
            <p:sp>
              <p:nvSpPr>
                <p:cNvPr id="95" name="TextBox 94">
                  <a:extLst>
                    <a:ext uri="{FF2B5EF4-FFF2-40B4-BE49-F238E27FC236}">
                      <a16:creationId xmlns:a16="http://schemas.microsoft.com/office/drawing/2014/main" id="{E8E89E29-7B61-68D6-63F9-ED342C80D180}"/>
                    </a:ext>
                  </a:extLst>
                </p:cNvPr>
                <p:cNvSpPr txBox="1"/>
                <p:nvPr/>
              </p:nvSpPr>
              <p:spPr>
                <a:xfrm>
                  <a:off x="9793272" y="4598194"/>
                  <a:ext cx="30484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0.500</a:t>
                  </a:r>
                </a:p>
              </p:txBody>
            </p:sp>
            <p:sp>
              <p:nvSpPr>
                <p:cNvPr id="96" name="TextBox 95">
                  <a:extLst>
                    <a:ext uri="{FF2B5EF4-FFF2-40B4-BE49-F238E27FC236}">
                      <a16:creationId xmlns:a16="http://schemas.microsoft.com/office/drawing/2014/main" id="{CFBDD320-9689-D80F-C24C-1391ED854059}"/>
                    </a:ext>
                  </a:extLst>
                </p:cNvPr>
                <p:cNvSpPr txBox="1"/>
                <p:nvPr/>
              </p:nvSpPr>
              <p:spPr>
                <a:xfrm>
                  <a:off x="10273835" y="4598194"/>
                  <a:ext cx="26525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2.00</a:t>
                  </a:r>
                </a:p>
              </p:txBody>
            </p:sp>
            <p:sp>
              <p:nvSpPr>
                <p:cNvPr id="97" name="TextBox 96">
                  <a:extLst>
                    <a:ext uri="{FF2B5EF4-FFF2-40B4-BE49-F238E27FC236}">
                      <a16:creationId xmlns:a16="http://schemas.microsoft.com/office/drawing/2014/main" id="{C54D2B48-B210-D11B-83A1-CDA1CCBB86C3}"/>
                    </a:ext>
                  </a:extLst>
                </p:cNvPr>
                <p:cNvSpPr txBox="1"/>
                <p:nvPr/>
              </p:nvSpPr>
              <p:spPr>
                <a:xfrm>
                  <a:off x="10504219" y="4598194"/>
                  <a:ext cx="26525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4.00</a:t>
                  </a:r>
                </a:p>
              </p:txBody>
            </p:sp>
            <p:sp>
              <p:nvSpPr>
                <p:cNvPr id="98" name="TextBox 97">
                  <a:extLst>
                    <a:ext uri="{FF2B5EF4-FFF2-40B4-BE49-F238E27FC236}">
                      <a16:creationId xmlns:a16="http://schemas.microsoft.com/office/drawing/2014/main" id="{AF618000-3179-96FF-AEC0-79A6982A4A0F}"/>
                    </a:ext>
                  </a:extLst>
                </p:cNvPr>
                <p:cNvSpPr txBox="1"/>
                <p:nvPr/>
              </p:nvSpPr>
              <p:spPr>
                <a:xfrm>
                  <a:off x="10734605" y="4598194"/>
                  <a:ext cx="265250" cy="161583"/>
                </a:xfrm>
                <a:prstGeom prst="rect">
                  <a:avLst/>
                </a:prstGeom>
                <a:noFill/>
              </p:spPr>
              <p:txBody>
                <a:bodyPr wrap="none" rtlCol="0">
                  <a:spAutoFit/>
                </a:bodyPr>
                <a:lstStyle/>
                <a:p>
                  <a:pPr algn="ctr" defTabSz="1219170">
                    <a:buClr>
                      <a:srgbClr val="000000"/>
                    </a:buClr>
                  </a:pPr>
                  <a:r>
                    <a:rPr lang="en-GB" sz="800" kern="0" dirty="0">
                      <a:solidFill>
                        <a:schemeClr val="tx1">
                          <a:lumMod val="75000"/>
                          <a:lumOff val="25000"/>
                        </a:schemeClr>
                      </a:solidFill>
                      <a:cs typeface="Arial"/>
                      <a:sym typeface="Arial"/>
                    </a:rPr>
                    <a:t>8.00</a:t>
                  </a:r>
                </a:p>
              </p:txBody>
            </p:sp>
            <p:cxnSp>
              <p:nvCxnSpPr>
                <p:cNvPr id="99" name="Straight Connector 98">
                  <a:extLst>
                    <a:ext uri="{FF2B5EF4-FFF2-40B4-BE49-F238E27FC236}">
                      <a16:creationId xmlns:a16="http://schemas.microsoft.com/office/drawing/2014/main" id="{EC1E366B-ED97-17AB-8ABC-DAC71A2715FB}"/>
                    </a:ext>
                  </a:extLst>
                </p:cNvPr>
                <p:cNvCxnSpPr/>
                <p:nvPr/>
              </p:nvCxnSpPr>
              <p:spPr>
                <a:xfrm>
                  <a:off x="9248776" y="4569619"/>
                  <a:ext cx="1850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941D9C26-02C7-2BD4-2A08-DB694CB45DD5}"/>
                    </a:ext>
                  </a:extLst>
                </p:cNvPr>
                <p:cNvCxnSpPr>
                  <a:cxnSpLocks/>
                </p:cNvCxnSpPr>
                <p:nvPr/>
              </p:nvCxnSpPr>
              <p:spPr>
                <a:xfrm>
                  <a:off x="10172864" y="1472088"/>
                  <a:ext cx="0" cy="30975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02" name="TextBox 101">
              <a:extLst>
                <a:ext uri="{FF2B5EF4-FFF2-40B4-BE49-F238E27FC236}">
                  <a16:creationId xmlns:a16="http://schemas.microsoft.com/office/drawing/2014/main" id="{13F72ADE-5539-05B7-E0CF-5DA5975EBAD7}"/>
                </a:ext>
              </a:extLst>
            </p:cNvPr>
            <p:cNvSpPr txBox="1"/>
            <p:nvPr/>
          </p:nvSpPr>
          <p:spPr>
            <a:xfrm>
              <a:off x="9130468" y="1022365"/>
              <a:ext cx="1747880" cy="252318"/>
            </a:xfrm>
            <a:prstGeom prst="rect">
              <a:avLst/>
            </a:prstGeom>
            <a:noFill/>
          </p:spPr>
          <p:txBody>
            <a:bodyPr wrap="square">
              <a:spAutoFit/>
            </a:bodyPr>
            <a:lstStyle/>
            <a:p>
              <a:pPr algn="ctr" defTabSz="1219170">
                <a:buClr>
                  <a:srgbClr val="000000"/>
                </a:buClr>
              </a:pPr>
              <a:r>
                <a:rPr lang="en-GB" sz="933" b="1" kern="0" dirty="0">
                  <a:solidFill>
                    <a:schemeClr val="tx1">
                      <a:lumMod val="65000"/>
                      <a:lumOff val="35000"/>
                    </a:schemeClr>
                  </a:solidFill>
                  <a:cs typeface="Arial"/>
                  <a:sym typeface="Arial"/>
                </a:rPr>
                <a:t>Events, n / N (%)</a:t>
              </a:r>
            </a:p>
          </p:txBody>
        </p:sp>
        <p:sp>
          <p:nvSpPr>
            <p:cNvPr id="103" name="TextBox 102">
              <a:extLst>
                <a:ext uri="{FF2B5EF4-FFF2-40B4-BE49-F238E27FC236}">
                  <a16:creationId xmlns:a16="http://schemas.microsoft.com/office/drawing/2014/main" id="{5142FC98-569D-5C8E-B8B8-C23D9E096FBB}"/>
                </a:ext>
              </a:extLst>
            </p:cNvPr>
            <p:cNvSpPr txBox="1"/>
            <p:nvPr/>
          </p:nvSpPr>
          <p:spPr>
            <a:xfrm rot="16200000">
              <a:off x="1642975" y="3398546"/>
              <a:ext cx="4118447" cy="297454"/>
            </a:xfrm>
            <a:prstGeom prst="rect">
              <a:avLst/>
            </a:prstGeom>
            <a:noFill/>
          </p:spPr>
          <p:txBody>
            <a:bodyPr wrap="square" rtlCol="0">
              <a:spAutoFit/>
            </a:bodyPr>
            <a:lstStyle/>
            <a:p>
              <a:pPr algn="ctr" defTabSz="1219170">
                <a:buClr>
                  <a:srgbClr val="000000"/>
                </a:buClr>
              </a:pPr>
              <a:r>
                <a:rPr lang="en-GB" sz="1333" b="1" kern="0" dirty="0">
                  <a:solidFill>
                    <a:schemeClr val="tx1">
                      <a:lumMod val="65000"/>
                      <a:lumOff val="35000"/>
                    </a:schemeClr>
                  </a:solidFill>
                  <a:cs typeface="Arial"/>
                  <a:sym typeface="Arial"/>
                </a:rPr>
                <a:t>Genomic alteration</a:t>
              </a:r>
            </a:p>
          </p:txBody>
        </p:sp>
        <p:sp>
          <p:nvSpPr>
            <p:cNvPr id="104" name="Diamond 103">
              <a:extLst>
                <a:ext uri="{FF2B5EF4-FFF2-40B4-BE49-F238E27FC236}">
                  <a16:creationId xmlns:a16="http://schemas.microsoft.com/office/drawing/2014/main" id="{47BD1562-57B8-A474-6092-7911454E1DEA}"/>
                </a:ext>
              </a:extLst>
            </p:cNvPr>
            <p:cNvSpPr/>
            <p:nvPr/>
          </p:nvSpPr>
          <p:spPr>
            <a:xfrm>
              <a:off x="7312025" y="1640965"/>
              <a:ext cx="234951" cy="133349"/>
            </a:xfrm>
            <a:prstGeom prst="diamond">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05" name="Oval 104">
              <a:extLst>
                <a:ext uri="{FF2B5EF4-FFF2-40B4-BE49-F238E27FC236}">
                  <a16:creationId xmlns:a16="http://schemas.microsoft.com/office/drawing/2014/main" id="{6A9B0EA7-2E4E-E7DB-E007-64EFB0946069}"/>
                </a:ext>
              </a:extLst>
            </p:cNvPr>
            <p:cNvSpPr/>
            <p:nvPr/>
          </p:nvSpPr>
          <p:spPr>
            <a:xfrm>
              <a:off x="7397750" y="1954934"/>
              <a:ext cx="88900" cy="86847"/>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06" name="Oval 105">
              <a:extLst>
                <a:ext uri="{FF2B5EF4-FFF2-40B4-BE49-F238E27FC236}">
                  <a16:creationId xmlns:a16="http://schemas.microsoft.com/office/drawing/2014/main" id="{1A2967FE-68B1-6BC4-63ED-8AEDBD58C112}"/>
                </a:ext>
              </a:extLst>
            </p:cNvPr>
            <p:cNvSpPr/>
            <p:nvPr/>
          </p:nvSpPr>
          <p:spPr>
            <a:xfrm>
              <a:off x="7372350" y="2104159"/>
              <a:ext cx="88900" cy="86847"/>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07" name="Oval 106">
              <a:extLst>
                <a:ext uri="{FF2B5EF4-FFF2-40B4-BE49-F238E27FC236}">
                  <a16:creationId xmlns:a16="http://schemas.microsoft.com/office/drawing/2014/main" id="{0B3C4883-EE22-0086-A3B4-9491644B6C17}"/>
                </a:ext>
              </a:extLst>
            </p:cNvPr>
            <p:cNvSpPr/>
            <p:nvPr/>
          </p:nvSpPr>
          <p:spPr>
            <a:xfrm>
              <a:off x="7340601" y="2386732"/>
              <a:ext cx="114300" cy="111660"/>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08" name="Oval 107">
              <a:extLst>
                <a:ext uri="{FF2B5EF4-FFF2-40B4-BE49-F238E27FC236}">
                  <a16:creationId xmlns:a16="http://schemas.microsoft.com/office/drawing/2014/main" id="{700F4AC3-DBEA-7DE5-1454-C47AB2A67655}"/>
                </a:ext>
              </a:extLst>
            </p:cNvPr>
            <p:cNvSpPr/>
            <p:nvPr/>
          </p:nvSpPr>
          <p:spPr>
            <a:xfrm>
              <a:off x="7509975" y="2554056"/>
              <a:ext cx="62400" cy="60959"/>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09" name="Oval 108">
              <a:extLst>
                <a:ext uri="{FF2B5EF4-FFF2-40B4-BE49-F238E27FC236}">
                  <a16:creationId xmlns:a16="http://schemas.microsoft.com/office/drawing/2014/main" id="{E565D905-A022-E67F-AF89-A7F56E2D3762}"/>
                </a:ext>
              </a:extLst>
            </p:cNvPr>
            <p:cNvSpPr/>
            <p:nvPr/>
          </p:nvSpPr>
          <p:spPr>
            <a:xfrm>
              <a:off x="7402024" y="2821709"/>
              <a:ext cx="118801" cy="116057"/>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0" name="Oval 109">
              <a:extLst>
                <a:ext uri="{FF2B5EF4-FFF2-40B4-BE49-F238E27FC236}">
                  <a16:creationId xmlns:a16="http://schemas.microsoft.com/office/drawing/2014/main" id="{732F6934-FC48-E600-FDE0-6A53AC8D0678}"/>
                </a:ext>
              </a:extLst>
            </p:cNvPr>
            <p:cNvSpPr/>
            <p:nvPr/>
          </p:nvSpPr>
          <p:spPr>
            <a:xfrm>
              <a:off x="7243275" y="2995382"/>
              <a:ext cx="62400" cy="60959"/>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1" name="Oval 110">
              <a:extLst>
                <a:ext uri="{FF2B5EF4-FFF2-40B4-BE49-F238E27FC236}">
                  <a16:creationId xmlns:a16="http://schemas.microsoft.com/office/drawing/2014/main" id="{DC2A38F1-2607-9546-85A0-7EB65CAB19F5}"/>
                </a:ext>
              </a:extLst>
            </p:cNvPr>
            <p:cNvSpPr/>
            <p:nvPr/>
          </p:nvSpPr>
          <p:spPr>
            <a:xfrm>
              <a:off x="7303598" y="3266207"/>
              <a:ext cx="118801" cy="116057"/>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2" name="Oval 111">
              <a:extLst>
                <a:ext uri="{FF2B5EF4-FFF2-40B4-BE49-F238E27FC236}">
                  <a16:creationId xmlns:a16="http://schemas.microsoft.com/office/drawing/2014/main" id="{FF83BC47-6F31-9520-68E9-24A7553ED51E}"/>
                </a:ext>
              </a:extLst>
            </p:cNvPr>
            <p:cNvSpPr/>
            <p:nvPr/>
          </p:nvSpPr>
          <p:spPr>
            <a:xfrm>
              <a:off x="7633800" y="3439880"/>
              <a:ext cx="62400" cy="60959"/>
            </a:xfrm>
            <a:prstGeom prst="ellipse">
              <a:avLst/>
            </a:prstGeom>
            <a:solidFill>
              <a:srgbClr val="9D0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3" name="Oval 112">
              <a:extLst>
                <a:ext uri="{FF2B5EF4-FFF2-40B4-BE49-F238E27FC236}">
                  <a16:creationId xmlns:a16="http://schemas.microsoft.com/office/drawing/2014/main" id="{62497F43-4000-B9EB-C66A-FCD040A6DFBB}"/>
                </a:ext>
              </a:extLst>
            </p:cNvPr>
            <p:cNvSpPr/>
            <p:nvPr/>
          </p:nvSpPr>
          <p:spPr>
            <a:xfrm>
              <a:off x="7367098" y="3698007"/>
              <a:ext cx="135428" cy="1323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4" name="Oval 113">
              <a:extLst>
                <a:ext uri="{FF2B5EF4-FFF2-40B4-BE49-F238E27FC236}">
                  <a16:creationId xmlns:a16="http://schemas.microsoft.com/office/drawing/2014/main" id="{6DC36A3C-A2BE-07E6-DCB6-4F1359B7D5A5}"/>
                </a:ext>
              </a:extLst>
            </p:cNvPr>
            <p:cNvSpPr/>
            <p:nvPr/>
          </p:nvSpPr>
          <p:spPr>
            <a:xfrm>
              <a:off x="7411547" y="3893905"/>
              <a:ext cx="43200" cy="432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5" name="Oval 114">
              <a:extLst>
                <a:ext uri="{FF2B5EF4-FFF2-40B4-BE49-F238E27FC236}">
                  <a16:creationId xmlns:a16="http://schemas.microsoft.com/office/drawing/2014/main" id="{6A27A539-1835-0A49-D434-85625B95408E}"/>
                </a:ext>
              </a:extLst>
            </p:cNvPr>
            <p:cNvSpPr/>
            <p:nvPr/>
          </p:nvSpPr>
          <p:spPr>
            <a:xfrm>
              <a:off x="7332173" y="4145680"/>
              <a:ext cx="135428" cy="1323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6" name="Oval 115">
              <a:extLst>
                <a:ext uri="{FF2B5EF4-FFF2-40B4-BE49-F238E27FC236}">
                  <a16:creationId xmlns:a16="http://schemas.microsoft.com/office/drawing/2014/main" id="{93AC6E15-E37F-8130-D3B0-E6E3E9356616}"/>
                </a:ext>
              </a:extLst>
            </p:cNvPr>
            <p:cNvSpPr/>
            <p:nvPr/>
          </p:nvSpPr>
          <p:spPr>
            <a:xfrm>
              <a:off x="7802072" y="4332056"/>
              <a:ext cx="43200" cy="432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7" name="Oval 116">
              <a:extLst>
                <a:ext uri="{FF2B5EF4-FFF2-40B4-BE49-F238E27FC236}">
                  <a16:creationId xmlns:a16="http://schemas.microsoft.com/office/drawing/2014/main" id="{6376775A-AAA4-4D3E-EEE8-E3353CE80A2F}"/>
                </a:ext>
              </a:extLst>
            </p:cNvPr>
            <p:cNvSpPr/>
            <p:nvPr/>
          </p:nvSpPr>
          <p:spPr>
            <a:xfrm>
              <a:off x="7370273" y="4587006"/>
              <a:ext cx="135428" cy="1323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8" name="Oval 117">
              <a:extLst>
                <a:ext uri="{FF2B5EF4-FFF2-40B4-BE49-F238E27FC236}">
                  <a16:creationId xmlns:a16="http://schemas.microsoft.com/office/drawing/2014/main" id="{4A243283-1E65-0320-D6F5-5042CBB189A1}"/>
                </a:ext>
              </a:extLst>
            </p:cNvPr>
            <p:cNvSpPr/>
            <p:nvPr/>
          </p:nvSpPr>
          <p:spPr>
            <a:xfrm>
              <a:off x="7135321" y="4773381"/>
              <a:ext cx="43200" cy="43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19" name="Oval 118">
              <a:extLst>
                <a:ext uri="{FF2B5EF4-FFF2-40B4-BE49-F238E27FC236}">
                  <a16:creationId xmlns:a16="http://schemas.microsoft.com/office/drawing/2014/main" id="{CA38F914-4D07-879C-4056-E661221A7C7E}"/>
                </a:ext>
              </a:extLst>
            </p:cNvPr>
            <p:cNvSpPr/>
            <p:nvPr/>
          </p:nvSpPr>
          <p:spPr>
            <a:xfrm>
              <a:off x="7360747" y="5025156"/>
              <a:ext cx="135428" cy="1323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20" name="Oval 119">
              <a:extLst>
                <a:ext uri="{FF2B5EF4-FFF2-40B4-BE49-F238E27FC236}">
                  <a16:creationId xmlns:a16="http://schemas.microsoft.com/office/drawing/2014/main" id="{9762364F-B00A-4EA1-25B6-800854F24D6D}"/>
                </a:ext>
              </a:extLst>
            </p:cNvPr>
            <p:cNvSpPr/>
            <p:nvPr/>
          </p:nvSpPr>
          <p:spPr>
            <a:xfrm>
              <a:off x="7255971" y="5221056"/>
              <a:ext cx="38400" cy="38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21" name="Oval 120">
              <a:extLst>
                <a:ext uri="{FF2B5EF4-FFF2-40B4-BE49-F238E27FC236}">
                  <a16:creationId xmlns:a16="http://schemas.microsoft.com/office/drawing/2014/main" id="{122FFFDF-8445-BF2C-EB81-165FBAA435A5}"/>
                </a:ext>
              </a:extLst>
            </p:cNvPr>
            <p:cNvSpPr/>
            <p:nvPr/>
          </p:nvSpPr>
          <p:spPr>
            <a:xfrm>
              <a:off x="7360747" y="5463306"/>
              <a:ext cx="135428" cy="132300"/>
            </a:xfrm>
            <a:prstGeom prst="ellipse">
              <a:avLst/>
            </a:prstGeom>
            <a:solidFill>
              <a:srgbClr val="E4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22" name="Oval 121">
              <a:extLst>
                <a:ext uri="{FF2B5EF4-FFF2-40B4-BE49-F238E27FC236}">
                  <a16:creationId xmlns:a16="http://schemas.microsoft.com/office/drawing/2014/main" id="{15966168-9A10-3669-791D-DD209D9CEE55}"/>
                </a:ext>
              </a:extLst>
            </p:cNvPr>
            <p:cNvSpPr/>
            <p:nvPr/>
          </p:nvSpPr>
          <p:spPr>
            <a:xfrm>
              <a:off x="7313120" y="5662381"/>
              <a:ext cx="38400" cy="38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grpSp>
          <p:nvGrpSpPr>
            <p:cNvPr id="123" name="Group 122">
              <a:extLst>
                <a:ext uri="{FF2B5EF4-FFF2-40B4-BE49-F238E27FC236}">
                  <a16:creationId xmlns:a16="http://schemas.microsoft.com/office/drawing/2014/main" id="{3A2190A5-EEFB-5E9D-EA6E-4204C7A112ED}"/>
                </a:ext>
              </a:extLst>
            </p:cNvPr>
            <p:cNvGrpSpPr/>
            <p:nvPr/>
          </p:nvGrpSpPr>
          <p:grpSpPr>
            <a:xfrm>
              <a:off x="4154215" y="6013007"/>
              <a:ext cx="5762295" cy="465381"/>
              <a:chOff x="11249571" y="4199492"/>
              <a:chExt cx="4321721" cy="349036"/>
            </a:xfrm>
          </p:grpSpPr>
          <p:sp>
            <p:nvSpPr>
              <p:cNvPr id="124" name="TextBox 123">
                <a:extLst>
                  <a:ext uri="{FF2B5EF4-FFF2-40B4-BE49-F238E27FC236}">
                    <a16:creationId xmlns:a16="http://schemas.microsoft.com/office/drawing/2014/main" id="{44293321-61D7-03F4-912B-8CD09D0799A0}"/>
                  </a:ext>
                </a:extLst>
              </p:cNvPr>
              <p:cNvSpPr txBox="1"/>
              <p:nvPr/>
            </p:nvSpPr>
            <p:spPr>
              <a:xfrm>
                <a:off x="13265015" y="4346368"/>
                <a:ext cx="1019025" cy="202160"/>
              </a:xfrm>
              <a:prstGeom prst="rect">
                <a:avLst/>
              </a:prstGeom>
              <a:noFill/>
            </p:spPr>
            <p:txBody>
              <a:bodyPr wrap="none" rtlCol="0">
                <a:spAutoFit/>
              </a:bodyPr>
              <a:lstStyle/>
              <a:p>
                <a:pPr algn="ctr" defTabSz="1219170">
                  <a:buClr>
                    <a:srgbClr val="000000"/>
                  </a:buClr>
                </a:pPr>
                <a:r>
                  <a:rPr lang="en-GB" sz="1000" b="1" kern="0" dirty="0">
                    <a:solidFill>
                      <a:schemeClr val="tx1">
                        <a:lumMod val="75000"/>
                        <a:lumOff val="25000"/>
                      </a:schemeClr>
                    </a:solidFill>
                    <a:cs typeface="Arial"/>
                    <a:sym typeface="Arial"/>
                  </a:rPr>
                  <a:t>OS HR (95% CI)</a:t>
                </a:r>
                <a:r>
                  <a:rPr lang="en-GB" sz="1000" b="1" kern="0" baseline="30000" dirty="0">
                    <a:solidFill>
                      <a:schemeClr val="tx1">
                        <a:lumMod val="75000"/>
                        <a:lumOff val="25000"/>
                      </a:schemeClr>
                    </a:solidFill>
                    <a:cs typeface="Arial"/>
                    <a:sym typeface="Arial"/>
                  </a:rPr>
                  <a:t>†</a:t>
                </a:r>
              </a:p>
            </p:txBody>
          </p:sp>
          <p:sp>
            <p:nvSpPr>
              <p:cNvPr id="125" name="TextBox 124">
                <a:extLst>
                  <a:ext uri="{FF2B5EF4-FFF2-40B4-BE49-F238E27FC236}">
                    <a16:creationId xmlns:a16="http://schemas.microsoft.com/office/drawing/2014/main" id="{148F1093-3F23-F1BE-8B68-FBCAD54C4E58}"/>
                  </a:ext>
                </a:extLst>
              </p:cNvPr>
              <p:cNvSpPr txBox="1"/>
              <p:nvPr/>
            </p:nvSpPr>
            <p:spPr>
              <a:xfrm>
                <a:off x="11249571" y="4219742"/>
                <a:ext cx="2574206" cy="182576"/>
              </a:xfrm>
              <a:prstGeom prst="rect">
                <a:avLst/>
              </a:prstGeom>
              <a:noFill/>
            </p:spPr>
            <p:txBody>
              <a:bodyPr wrap="square" rtlCol="0">
                <a:spAutoFit/>
              </a:bodyPr>
              <a:lstStyle>
                <a:defPPr>
                  <a:defRPr lang="en-US"/>
                </a:defPPr>
                <a:lvl1pPr>
                  <a:lnSpc>
                    <a:spcPct val="90000"/>
                  </a:lnSpc>
                  <a:defRPr sz="1100"/>
                </a:lvl1pPr>
              </a:lstStyle>
              <a:p>
                <a:pPr algn="r" defTabSz="1219170">
                  <a:buClr>
                    <a:srgbClr val="000000"/>
                  </a:buClr>
                </a:pPr>
                <a:r>
                  <a:rPr lang="en-GB" sz="933" kern="0" dirty="0">
                    <a:solidFill>
                      <a:schemeClr val="tx1">
                        <a:lumMod val="75000"/>
                        <a:lumOff val="25000"/>
                      </a:schemeClr>
                    </a:solidFill>
                    <a:cs typeface="Arial"/>
                    <a:sym typeface="Arial"/>
                  </a:rPr>
                  <a:t>Favours durvalumab + GemCis</a:t>
                </a:r>
              </a:p>
            </p:txBody>
          </p:sp>
          <p:sp>
            <p:nvSpPr>
              <p:cNvPr id="126" name="TextBox 125">
                <a:extLst>
                  <a:ext uri="{FF2B5EF4-FFF2-40B4-BE49-F238E27FC236}">
                    <a16:creationId xmlns:a16="http://schemas.microsoft.com/office/drawing/2014/main" id="{7ACB0492-C95C-E687-B0C1-3227695E7434}"/>
                  </a:ext>
                </a:extLst>
              </p:cNvPr>
              <p:cNvSpPr txBox="1"/>
              <p:nvPr/>
            </p:nvSpPr>
            <p:spPr>
              <a:xfrm>
                <a:off x="13880420" y="4225537"/>
                <a:ext cx="1690872" cy="182576"/>
              </a:xfrm>
              <a:prstGeom prst="rect">
                <a:avLst/>
              </a:prstGeom>
              <a:noFill/>
            </p:spPr>
            <p:txBody>
              <a:bodyPr wrap="square" rtlCol="0">
                <a:spAutoFit/>
              </a:bodyPr>
              <a:lstStyle>
                <a:defPPr>
                  <a:defRPr lang="en-US"/>
                </a:defPPr>
                <a:lvl1pPr>
                  <a:lnSpc>
                    <a:spcPct val="90000"/>
                  </a:lnSpc>
                  <a:defRPr sz="1100"/>
                </a:lvl1pPr>
              </a:lstStyle>
              <a:p>
                <a:pPr defTabSz="1219170">
                  <a:buClr>
                    <a:srgbClr val="000000"/>
                  </a:buClr>
                </a:pPr>
                <a:r>
                  <a:rPr lang="en-GB" sz="933" kern="0" dirty="0">
                    <a:solidFill>
                      <a:schemeClr val="tx1">
                        <a:lumMod val="75000"/>
                        <a:lumOff val="25000"/>
                      </a:schemeClr>
                    </a:solidFill>
                    <a:cs typeface="Arial"/>
                    <a:sym typeface="Arial"/>
                  </a:rPr>
                  <a:t>Favours placebo + GemCis</a:t>
                </a:r>
              </a:p>
            </p:txBody>
          </p:sp>
          <p:cxnSp>
            <p:nvCxnSpPr>
              <p:cNvPr id="127" name="Straight Arrow Connector 126">
                <a:extLst>
                  <a:ext uri="{FF2B5EF4-FFF2-40B4-BE49-F238E27FC236}">
                    <a16:creationId xmlns:a16="http://schemas.microsoft.com/office/drawing/2014/main" id="{77F770C6-EE95-F832-4C0C-135F70F21E1B}"/>
                  </a:ext>
                </a:extLst>
              </p:cNvPr>
              <p:cNvCxnSpPr>
                <a:cxnSpLocks/>
              </p:cNvCxnSpPr>
              <p:nvPr/>
            </p:nvCxnSpPr>
            <p:spPr>
              <a:xfrm flipH="1">
                <a:off x="12796399" y="4199492"/>
                <a:ext cx="985167" cy="0"/>
              </a:xfrm>
              <a:prstGeom prst="straightConnector1">
                <a:avLst/>
              </a:prstGeom>
              <a:ln w="6350">
                <a:solidFill>
                  <a:srgbClr val="0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497A9A62-7440-E0C5-4DB9-513DA277F23B}"/>
                  </a:ext>
                </a:extLst>
              </p:cNvPr>
              <p:cNvCxnSpPr>
                <a:cxnSpLocks/>
              </p:cNvCxnSpPr>
              <p:nvPr/>
            </p:nvCxnSpPr>
            <p:spPr>
              <a:xfrm flipH="1" flipV="1">
                <a:off x="13833273" y="4199492"/>
                <a:ext cx="980244" cy="0"/>
              </a:xfrm>
              <a:prstGeom prst="straightConnector1">
                <a:avLst/>
              </a:prstGeom>
              <a:ln w="6350">
                <a:solidFill>
                  <a:srgbClr val="00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29" name="Rectangle 128">
              <a:extLst>
                <a:ext uri="{FF2B5EF4-FFF2-40B4-BE49-F238E27FC236}">
                  <a16:creationId xmlns:a16="http://schemas.microsoft.com/office/drawing/2014/main" id="{05FB2C24-11A5-60D2-9F12-07A643EEA615}"/>
                </a:ext>
              </a:extLst>
            </p:cNvPr>
            <p:cNvSpPr/>
            <p:nvPr/>
          </p:nvSpPr>
          <p:spPr>
            <a:xfrm>
              <a:off x="6511925" y="5166404"/>
              <a:ext cx="1549399" cy="136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30" name="Rectangle 129">
              <a:extLst>
                <a:ext uri="{FF2B5EF4-FFF2-40B4-BE49-F238E27FC236}">
                  <a16:creationId xmlns:a16="http://schemas.microsoft.com/office/drawing/2014/main" id="{E7376396-4229-BF58-EB2E-A2CB5281F08F}"/>
                </a:ext>
              </a:extLst>
            </p:cNvPr>
            <p:cNvSpPr/>
            <p:nvPr/>
          </p:nvSpPr>
          <p:spPr>
            <a:xfrm>
              <a:off x="6511925" y="4722796"/>
              <a:ext cx="1419225" cy="15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sp>
          <p:nvSpPr>
            <p:cNvPr id="131" name="Rectangle 130">
              <a:extLst>
                <a:ext uri="{FF2B5EF4-FFF2-40B4-BE49-F238E27FC236}">
                  <a16:creationId xmlns:a16="http://schemas.microsoft.com/office/drawing/2014/main" id="{61F24A19-F4F3-AF3C-4620-A8E75C8B7512}"/>
                </a:ext>
              </a:extLst>
            </p:cNvPr>
            <p:cNvSpPr/>
            <p:nvPr/>
          </p:nvSpPr>
          <p:spPr>
            <a:xfrm>
              <a:off x="6586047" y="5606497"/>
              <a:ext cx="1549399" cy="136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GB" sz="1867" kern="0">
                <a:solidFill>
                  <a:srgbClr val="FFFFFF"/>
                </a:solidFill>
                <a:latin typeface="Arial"/>
                <a:sym typeface="Arial"/>
              </a:endParaRPr>
            </a:p>
          </p:txBody>
        </p:sp>
        <p:cxnSp>
          <p:nvCxnSpPr>
            <p:cNvPr id="132" name="Straight Connector 131">
              <a:extLst>
                <a:ext uri="{FF2B5EF4-FFF2-40B4-BE49-F238E27FC236}">
                  <a16:creationId xmlns:a16="http://schemas.microsoft.com/office/drawing/2014/main" id="{ECA01BED-21BF-45E5-FFDF-81DF96E0183E}"/>
                </a:ext>
              </a:extLst>
            </p:cNvPr>
            <p:cNvCxnSpPr>
              <a:cxnSpLocks/>
            </p:cNvCxnSpPr>
            <p:nvPr/>
          </p:nvCxnSpPr>
          <p:spPr>
            <a:xfrm>
              <a:off x="7560999" y="1627518"/>
              <a:ext cx="0" cy="413004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134" name="Text Placeholder 3">
            <a:extLst>
              <a:ext uri="{FF2B5EF4-FFF2-40B4-BE49-F238E27FC236}">
                <a16:creationId xmlns:a16="http://schemas.microsoft.com/office/drawing/2014/main" id="{4B30228D-EDAF-29A8-F41E-344296330D8C}"/>
              </a:ext>
            </a:extLst>
          </p:cNvPr>
          <p:cNvSpPr txBox="1">
            <a:spLocks/>
          </p:cNvSpPr>
          <p:nvPr/>
        </p:nvSpPr>
        <p:spPr>
          <a:xfrm>
            <a:off x="553992" y="1930388"/>
            <a:ext cx="3166504" cy="2787693"/>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320"/>
              </a:spcBef>
              <a:spcAft>
                <a:spcPts val="0"/>
              </a:spcAft>
              <a:buClr>
                <a:srgbClr val="05416B"/>
              </a:buClr>
              <a:buSzPts val="1600"/>
              <a:buFont typeface="Arial"/>
              <a:buNone/>
              <a:defRPr sz="1600" b="0" i="0" u="none" strike="noStrike" cap="none">
                <a:solidFill>
                  <a:schemeClr val="tx1"/>
                </a:solidFill>
                <a:latin typeface="Arial" panose="020B0604020202020204" pitchFamily="34" charset="0"/>
                <a:ea typeface="Arial" panose="020B0604020202020204" pitchFamily="34" charset="0"/>
                <a:cs typeface="Arial" panose="020B0604020202020204" pitchFamily="34" charset="0"/>
                <a:sym typeface="Arial Narrow"/>
              </a:defRPr>
            </a:lvl1pPr>
            <a:lvl2pPr marL="914400" marR="0" lvl="1" indent="-330200" algn="l" rtl="0">
              <a:lnSpc>
                <a:spcPct val="100000"/>
              </a:lnSpc>
              <a:spcBef>
                <a:spcPts val="32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2pPr>
            <a:lvl3pPr marL="1371600" marR="0" lvl="2" indent="-330200" algn="l" rtl="0">
              <a:lnSpc>
                <a:spcPct val="100000"/>
              </a:lnSpc>
              <a:spcBef>
                <a:spcPts val="32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3pPr>
            <a:lvl4pPr marL="1828800" marR="0" lvl="3"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4pPr>
            <a:lvl5pPr marL="2286000" marR="0" lvl="4"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5pPr>
            <a:lvl6pPr marL="2743200" marR="0" lvl="5"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6pPr>
            <a:lvl7pPr marL="3200400" marR="0" lvl="6"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7pPr>
            <a:lvl8pPr marL="3657600" marR="0" lvl="7"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8pPr>
            <a:lvl9pPr marL="4114800" marR="0" lvl="8" indent="-330200" algn="l" rtl="0">
              <a:lnSpc>
                <a:spcPct val="100000"/>
              </a:lnSpc>
              <a:spcBef>
                <a:spcPts val="400"/>
              </a:spcBef>
              <a:spcAft>
                <a:spcPts val="0"/>
              </a:spcAft>
              <a:buClr>
                <a:srgbClr val="05416B"/>
              </a:buClr>
              <a:buSzPts val="1600"/>
              <a:buFont typeface="Arial"/>
              <a:buChar char="●"/>
              <a:defRPr sz="1600" b="0" i="0" u="none" strike="noStrike" cap="none">
                <a:solidFill>
                  <a:srgbClr val="05416B"/>
                </a:solidFill>
                <a:latin typeface="Arial Narrow"/>
                <a:ea typeface="Arial Narrow"/>
                <a:cs typeface="Arial Narrow"/>
                <a:sym typeface="Arial Narrow"/>
              </a:defRPr>
            </a:lvl9pPr>
          </a:lstStyle>
          <a:p>
            <a:pPr marL="685783" indent="-380990" defTabSz="1219170">
              <a:spcBef>
                <a:spcPts val="0"/>
              </a:spcBef>
              <a:spcAft>
                <a:spcPts val="1200"/>
              </a:spcAft>
              <a:buClr>
                <a:srgbClr val="9D0865"/>
              </a:buClr>
              <a:buFont typeface="Arial" panose="020B0604020202020204" pitchFamily="34" charset="0"/>
              <a:buChar char="•"/>
            </a:pPr>
            <a:r>
              <a:rPr lang="en-US" kern="0" dirty="0">
                <a:solidFill>
                  <a:schemeClr val="tx1">
                    <a:lumMod val="75000"/>
                    <a:lumOff val="25000"/>
                  </a:schemeClr>
                </a:solidFill>
                <a:latin typeface="+mn-lt"/>
              </a:rPr>
              <a:t>Generally, similar OS benefit with durvalumab versus placebo was observed for participants with either wild-type or altered genotypes</a:t>
            </a:r>
          </a:p>
          <a:p>
            <a:pPr marL="685783" indent="-380990" defTabSz="1219170">
              <a:spcBef>
                <a:spcPts val="0"/>
              </a:spcBef>
              <a:spcAft>
                <a:spcPts val="1200"/>
              </a:spcAft>
              <a:buClr>
                <a:srgbClr val="9D0865"/>
              </a:buClr>
              <a:buFont typeface="Arial" panose="020B0604020202020204" pitchFamily="34" charset="0"/>
              <a:buChar char="•"/>
            </a:pPr>
            <a:r>
              <a:rPr lang="en-GB" kern="0" dirty="0">
                <a:solidFill>
                  <a:schemeClr val="tx1">
                    <a:lumMod val="75000"/>
                    <a:lumOff val="25000"/>
                  </a:schemeClr>
                </a:solidFill>
                <a:latin typeface="+mn-lt"/>
              </a:rPr>
              <a:t>95% CIs are wide for some genomic alterations due to low prevalence</a:t>
            </a:r>
            <a:endParaRPr lang="en-GB" i="1" kern="0" dirty="0">
              <a:solidFill>
                <a:schemeClr val="tx1">
                  <a:lumMod val="75000"/>
                  <a:lumOff val="25000"/>
                </a:schemeClr>
              </a:solidFill>
              <a:latin typeface="+mn-lt"/>
            </a:endParaRPr>
          </a:p>
        </p:txBody>
      </p:sp>
      <p:sp>
        <p:nvSpPr>
          <p:cNvPr id="136" name="TextBox 3">
            <a:extLst>
              <a:ext uri="{FF2B5EF4-FFF2-40B4-BE49-F238E27FC236}">
                <a16:creationId xmlns:a16="http://schemas.microsoft.com/office/drawing/2014/main" id="{91B2B9D8-278B-E924-5C4C-5B4FA1589785}"/>
              </a:ext>
            </a:extLst>
          </p:cNvPr>
          <p:cNvSpPr txBox="1"/>
          <p:nvPr/>
        </p:nvSpPr>
        <p:spPr>
          <a:xfrm>
            <a:off x="2475637" y="6377441"/>
            <a:ext cx="7646702" cy="215444"/>
          </a:xfrm>
          <a:prstGeom prst="rect">
            <a:avLst/>
          </a:prstGeom>
          <a:noFill/>
        </p:spPr>
        <p:txBody>
          <a:bodyPr wrap="square" lIns="91440" tIns="45720" rIns="91440" bIns="45720" anchor="t">
            <a:spAutoFit/>
          </a:bodyPr>
          <a:lstStyle/>
          <a:p>
            <a:pPr>
              <a:defRPr/>
            </a:pPr>
            <a:r>
              <a:rPr lang="en-GB" sz="800" b="1" dirty="0">
                <a:solidFill>
                  <a:schemeClr val="tx1">
                    <a:lumMod val="65000"/>
                    <a:lumOff val="35000"/>
                  </a:schemeClr>
                </a:solidFill>
              </a:rPr>
              <a:t>1. </a:t>
            </a:r>
            <a:r>
              <a:rPr lang="en-GB" sz="800" dirty="0">
                <a:solidFill>
                  <a:schemeClr val="tx1">
                    <a:lumMod val="65000"/>
                    <a:lumOff val="35000"/>
                  </a:schemeClr>
                </a:solidFill>
              </a:rPr>
              <a:t>Oh D-Y, </a:t>
            </a:r>
            <a:r>
              <a:rPr lang="en-GB" sz="800" i="1" dirty="0">
                <a:solidFill>
                  <a:schemeClr val="tx1">
                    <a:lumMod val="65000"/>
                    <a:lumOff val="35000"/>
                  </a:schemeClr>
                </a:solidFill>
              </a:rPr>
              <a:t>et al. </a:t>
            </a:r>
            <a:r>
              <a:rPr lang="en-GB" sz="800" dirty="0">
                <a:solidFill>
                  <a:schemeClr val="tx1">
                    <a:lumMod val="65000"/>
                    <a:lumOff val="35000"/>
                  </a:schemeClr>
                </a:solidFill>
              </a:rPr>
              <a:t>Presented at: </a:t>
            </a:r>
            <a:r>
              <a:rPr lang="en-ZA" sz="800" dirty="0">
                <a:solidFill>
                  <a:schemeClr val="tx1">
                    <a:lumMod val="65000"/>
                    <a:lumOff val="35000"/>
                  </a:schemeClr>
                </a:solidFill>
              </a:rPr>
              <a:t>ESMO Asia Congress 2022</a:t>
            </a:r>
            <a:r>
              <a:rPr lang="en-GB" sz="800" dirty="0">
                <a:solidFill>
                  <a:schemeClr val="tx1">
                    <a:lumMod val="65000"/>
                    <a:lumOff val="35000"/>
                  </a:schemeClr>
                </a:solidFill>
              </a:rPr>
              <a:t>; 2–4 December 2022; Singapore. Oral presentation 68O.</a:t>
            </a:r>
            <a:endParaRPr lang="en-US" sz="800" dirty="0">
              <a:solidFill>
                <a:schemeClr val="tx1">
                  <a:lumMod val="65000"/>
                  <a:lumOff val="35000"/>
                </a:schemeClr>
              </a:solidFill>
            </a:endParaRPr>
          </a:p>
        </p:txBody>
      </p:sp>
    </p:spTree>
    <p:extLst>
      <p:ext uri="{BB962C8B-B14F-4D97-AF65-F5344CB8AC3E}">
        <p14:creationId xmlns:p14="http://schemas.microsoft.com/office/powerpoint/2010/main" val="206665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B6A496-649D-F0C6-E5D7-BC4E54CF76C4}"/>
              </a:ext>
            </a:extLst>
          </p:cNvPr>
          <p:cNvSpPr>
            <a:spLocks noGrp="1"/>
          </p:cNvSpPr>
          <p:nvPr>
            <p:ph idx="1"/>
          </p:nvPr>
        </p:nvSpPr>
        <p:spPr/>
        <p:txBody>
          <a:bodyPr/>
          <a:lstStyle/>
          <a:p>
            <a:pPr marL="0" lvl="0" indent="0" defTabSz="609585" fontAlgn="base">
              <a:lnSpc>
                <a:spcPct val="120000"/>
              </a:lnSpc>
              <a:spcBef>
                <a:spcPct val="20000"/>
              </a:spcBef>
              <a:spcAft>
                <a:spcPct val="0"/>
              </a:spcAft>
              <a:buClr>
                <a:srgbClr val="9D0865"/>
              </a:buClr>
              <a:buSzPct val="35000"/>
              <a:buNone/>
              <a:defRPr/>
            </a:pPr>
            <a:r>
              <a:rPr lang="en-GB" b="1" noProof="1">
                <a:solidFill>
                  <a:schemeClr val="tx1">
                    <a:lumMod val="75000"/>
                    <a:lumOff val="25000"/>
                  </a:schemeClr>
                </a:solidFill>
                <a:ea typeface="MS PGothic" pitchFamily="34" charset="-128"/>
                <a:cs typeface="Arial Narrow"/>
              </a:rPr>
              <a:t>Consultant or Advisory Role</a:t>
            </a:r>
          </a:p>
          <a:p>
            <a:pPr marL="285750" lvl="0" indent="-285750" defTabSz="609585" fontAlgn="base">
              <a:lnSpc>
                <a:spcPct val="120000"/>
              </a:lnSpc>
              <a:spcBef>
                <a:spcPct val="20000"/>
              </a:spcBef>
              <a:spcAft>
                <a:spcPct val="0"/>
              </a:spcAft>
              <a:buClr>
                <a:srgbClr val="9D0865"/>
              </a:buClr>
              <a:buSzPct val="100000"/>
              <a:defRPr/>
            </a:pPr>
            <a:r>
              <a:rPr lang="en-US" dirty="0">
                <a:solidFill>
                  <a:schemeClr val="tx1">
                    <a:lumMod val="75000"/>
                    <a:lumOff val="25000"/>
                  </a:schemeClr>
                </a:solidFill>
                <a:ea typeface="MS PGothic" pitchFamily="34" charset="-128"/>
                <a:cs typeface="Arial Narrow"/>
                <a:sym typeface="Century Gothic"/>
              </a:rPr>
              <a:t>Amgen, Servier, Incyte, Sanofi, AstraZeneca, Taiho, Celgene, Eisai</a:t>
            </a:r>
          </a:p>
          <a:p>
            <a:pPr marL="342900" lvl="0" indent="-342900" defTabSz="609585" fontAlgn="base">
              <a:lnSpc>
                <a:spcPct val="120000"/>
              </a:lnSpc>
              <a:spcBef>
                <a:spcPct val="20000"/>
              </a:spcBef>
              <a:spcAft>
                <a:spcPct val="0"/>
              </a:spcAft>
              <a:buClr>
                <a:srgbClr val="9D0865"/>
              </a:buClr>
              <a:buSzPct val="35000"/>
              <a:defRPr/>
            </a:pPr>
            <a:endParaRPr lang="en-GB" sz="1400" noProof="1">
              <a:solidFill>
                <a:schemeClr val="tx1">
                  <a:lumMod val="75000"/>
                  <a:lumOff val="25000"/>
                </a:schemeClr>
              </a:solidFill>
              <a:ea typeface="MS PGothic" pitchFamily="34" charset="-128"/>
              <a:cs typeface="Arial Narrow"/>
            </a:endParaRPr>
          </a:p>
          <a:p>
            <a:pPr marL="0" lvl="0" indent="0" defTabSz="609585" fontAlgn="base">
              <a:lnSpc>
                <a:spcPct val="120000"/>
              </a:lnSpc>
              <a:spcBef>
                <a:spcPct val="20000"/>
              </a:spcBef>
              <a:spcAft>
                <a:spcPct val="0"/>
              </a:spcAft>
              <a:buClr>
                <a:srgbClr val="9D0865"/>
              </a:buClr>
              <a:buSzPct val="35000"/>
              <a:buNone/>
              <a:defRPr/>
            </a:pPr>
            <a:r>
              <a:rPr lang="en-GB" b="1" noProof="1">
                <a:solidFill>
                  <a:schemeClr val="tx1">
                    <a:lumMod val="75000"/>
                    <a:lumOff val="25000"/>
                  </a:schemeClr>
                </a:solidFill>
                <a:ea typeface="MS PGothic" pitchFamily="34" charset="-128"/>
                <a:cs typeface="Arial Narrow"/>
              </a:rPr>
              <a:t>Institutional financial interests (financial support to research projects):</a:t>
            </a:r>
          </a:p>
          <a:p>
            <a:pPr marL="285750" lvl="0" indent="-285750" defTabSz="609585" fontAlgn="base">
              <a:lnSpc>
                <a:spcPct val="120000"/>
              </a:lnSpc>
              <a:spcBef>
                <a:spcPct val="20000"/>
              </a:spcBef>
              <a:spcAft>
                <a:spcPct val="0"/>
              </a:spcAft>
              <a:buClr>
                <a:srgbClr val="9D0865"/>
              </a:buClr>
              <a:buSzPct val="100000"/>
              <a:defRPr/>
            </a:pPr>
            <a:r>
              <a:rPr lang="en-US" dirty="0">
                <a:solidFill>
                  <a:schemeClr val="tx1">
                    <a:lumMod val="75000"/>
                    <a:lumOff val="25000"/>
                  </a:schemeClr>
                </a:solidFill>
                <a:ea typeface="MS PGothic" pitchFamily="34" charset="-128"/>
                <a:cs typeface="Arial Narrow"/>
                <a:sym typeface="Century Gothic"/>
              </a:rPr>
              <a:t>Celgene, AstraZeneca, BeiGene, Incyte</a:t>
            </a:r>
          </a:p>
          <a:p>
            <a:pPr marL="0" lvl="0" indent="0" defTabSz="609585" fontAlgn="base">
              <a:lnSpc>
                <a:spcPct val="120000"/>
              </a:lnSpc>
              <a:spcBef>
                <a:spcPct val="20000"/>
              </a:spcBef>
              <a:spcAft>
                <a:spcPct val="0"/>
              </a:spcAft>
              <a:buClr>
                <a:srgbClr val="9D0865"/>
              </a:buClr>
              <a:buSzPct val="35000"/>
              <a:buNone/>
              <a:defRPr/>
            </a:pPr>
            <a:endParaRPr lang="en-GB" b="1" noProof="1">
              <a:solidFill>
                <a:schemeClr val="tx1">
                  <a:lumMod val="75000"/>
                  <a:lumOff val="25000"/>
                </a:schemeClr>
              </a:solidFill>
              <a:ea typeface="MS PGothic" pitchFamily="34" charset="-128"/>
              <a:cs typeface="Arial Narrow"/>
            </a:endParaRPr>
          </a:p>
          <a:p>
            <a:pPr marL="0" lvl="0" indent="0" defTabSz="609585" fontAlgn="base">
              <a:lnSpc>
                <a:spcPct val="120000"/>
              </a:lnSpc>
              <a:spcBef>
                <a:spcPct val="20000"/>
              </a:spcBef>
              <a:spcAft>
                <a:spcPct val="0"/>
              </a:spcAft>
              <a:buClr>
                <a:srgbClr val="9D0865"/>
              </a:buClr>
              <a:buSzPct val="35000"/>
              <a:buNone/>
              <a:defRPr/>
            </a:pPr>
            <a:r>
              <a:rPr lang="en-GB" b="1" noProof="1">
                <a:solidFill>
                  <a:schemeClr val="tx1">
                    <a:lumMod val="75000"/>
                    <a:lumOff val="25000"/>
                  </a:schemeClr>
                </a:solidFill>
                <a:ea typeface="MS PGothic" pitchFamily="34" charset="-128"/>
                <a:cs typeface="Arial Narrow"/>
              </a:rPr>
              <a:t>Non-financial interests: </a:t>
            </a:r>
          </a:p>
          <a:p>
            <a:pPr marL="285750" lvl="0" indent="-285750" defTabSz="609585" fontAlgn="base">
              <a:lnSpc>
                <a:spcPct val="120000"/>
              </a:lnSpc>
              <a:spcBef>
                <a:spcPct val="20000"/>
              </a:spcBef>
              <a:spcAft>
                <a:spcPct val="0"/>
              </a:spcAft>
              <a:buClr>
                <a:srgbClr val="9D0865"/>
              </a:buClr>
              <a:buSzPct val="100000"/>
              <a:defRPr/>
            </a:pPr>
            <a:r>
              <a:rPr lang="en-US" dirty="0">
                <a:solidFill>
                  <a:schemeClr val="tx1">
                    <a:lumMod val="75000"/>
                    <a:lumOff val="25000"/>
                  </a:schemeClr>
                </a:solidFill>
                <a:ea typeface="MS PGothic" pitchFamily="34" charset="-128"/>
                <a:cs typeface="Arial Narrow"/>
                <a:sym typeface="Century Gothic"/>
              </a:rPr>
              <a:t>AstraZeneca, Incyte, Servier, Roche, Eisai, MSD</a:t>
            </a:r>
            <a:endParaRPr lang="es-ES" dirty="0">
              <a:solidFill>
                <a:schemeClr val="tx1">
                  <a:lumMod val="75000"/>
                  <a:lumOff val="25000"/>
                </a:schemeClr>
              </a:solidFill>
              <a:ea typeface="MS PGothic" pitchFamily="34" charset="-128"/>
              <a:cs typeface="Arial Narrow"/>
            </a:endParaRPr>
          </a:p>
          <a:p>
            <a:endParaRPr lang="en-US" dirty="0"/>
          </a:p>
        </p:txBody>
      </p:sp>
      <p:sp>
        <p:nvSpPr>
          <p:cNvPr id="2" name="Título 1">
            <a:extLst>
              <a:ext uri="{FF2B5EF4-FFF2-40B4-BE49-F238E27FC236}">
                <a16:creationId xmlns:a16="http://schemas.microsoft.com/office/drawing/2014/main" id="{6A30F62E-BB30-D35B-FFBB-5D0D192849D6}"/>
              </a:ext>
            </a:extLst>
          </p:cNvPr>
          <p:cNvSpPr>
            <a:spLocks noGrp="1"/>
          </p:cNvSpPr>
          <p:nvPr>
            <p:ph type="title"/>
          </p:nvPr>
        </p:nvSpPr>
        <p:spPr>
          <a:prstGeom prst="rect">
            <a:avLst/>
          </a:prstGeom>
        </p:spPr>
        <p:txBody>
          <a:bodyPr/>
          <a:lstStyle/>
          <a:p>
            <a:r>
              <a:rPr lang="en-US" dirty="0"/>
              <a:t>DISCLOSURES</a:t>
            </a:r>
          </a:p>
        </p:txBody>
      </p:sp>
    </p:spTree>
    <p:extLst>
      <p:ext uri="{BB962C8B-B14F-4D97-AF65-F5344CB8AC3E}">
        <p14:creationId xmlns:p14="http://schemas.microsoft.com/office/powerpoint/2010/main" val="132636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D6D28-CBC9-F70D-C130-B5ED32DEF52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AE421E81-B1EE-756F-0D78-DD2EA13B43BF}"/>
              </a:ext>
            </a:extLst>
          </p:cNvPr>
          <p:cNvSpPr txBox="1"/>
          <p:nvPr/>
        </p:nvSpPr>
        <p:spPr>
          <a:xfrm>
            <a:off x="2153751" y="1355943"/>
            <a:ext cx="7368099" cy="343235"/>
          </a:xfrm>
          <a:prstGeom prst="rect">
            <a:avLst/>
          </a:prstGeom>
          <a:noFill/>
        </p:spPr>
        <p:txBody>
          <a:bodyPr wrap="square" rtlCol="0">
            <a:spAutoFit/>
          </a:bodyPr>
          <a:lstStyle/>
          <a:p>
            <a:pPr algn="ctr">
              <a:lnSpc>
                <a:spcPct val="90000"/>
              </a:lnSpc>
              <a:spcBef>
                <a:spcPts val="1000"/>
              </a:spcBef>
              <a:defRPr/>
            </a:pPr>
            <a:r>
              <a:rPr lang="es-ES" b="1" dirty="0">
                <a:solidFill>
                  <a:schemeClr val="tx1">
                    <a:lumMod val="75000"/>
                    <a:lumOff val="25000"/>
                  </a:schemeClr>
                </a:solidFill>
                <a:latin typeface="Aptos" panose="020B0004020202020204" pitchFamily="34" charset="0"/>
                <a:cs typeface="Arial" panose="020B0604020202020204" pitchFamily="34" charset="0"/>
              </a:rPr>
              <a:t>Topaz-1 trial</a:t>
            </a:r>
          </a:p>
        </p:txBody>
      </p:sp>
      <p:pic>
        <p:nvPicPr>
          <p:cNvPr id="6" name="Imagen 5">
            <a:extLst>
              <a:ext uri="{FF2B5EF4-FFF2-40B4-BE49-F238E27FC236}">
                <a16:creationId xmlns:a16="http://schemas.microsoft.com/office/drawing/2014/main" id="{CE11622A-C9FF-7BA0-04B5-E84852E24FB5}"/>
              </a:ext>
            </a:extLst>
          </p:cNvPr>
          <p:cNvPicPr>
            <a:picLocks noChangeAspect="1"/>
          </p:cNvPicPr>
          <p:nvPr/>
        </p:nvPicPr>
        <p:blipFill>
          <a:blip r:embed="rId2"/>
          <a:stretch>
            <a:fillRect/>
          </a:stretch>
        </p:blipFill>
        <p:spPr>
          <a:xfrm>
            <a:off x="1740565" y="1773091"/>
            <a:ext cx="8223035" cy="4242301"/>
          </a:xfrm>
          <a:prstGeom prst="rect">
            <a:avLst/>
          </a:prstGeom>
        </p:spPr>
      </p:pic>
      <p:sp>
        <p:nvSpPr>
          <p:cNvPr id="5" name="TextBox 3">
            <a:extLst>
              <a:ext uri="{FF2B5EF4-FFF2-40B4-BE49-F238E27FC236}">
                <a16:creationId xmlns:a16="http://schemas.microsoft.com/office/drawing/2014/main" id="{2BA2B8F9-8887-88CF-DB46-751F6187D4E3}"/>
              </a:ext>
            </a:extLst>
          </p:cNvPr>
          <p:cNvSpPr txBox="1"/>
          <p:nvPr/>
        </p:nvSpPr>
        <p:spPr>
          <a:xfrm>
            <a:off x="2475637" y="6082166"/>
            <a:ext cx="7646702" cy="338554"/>
          </a:xfrm>
          <a:prstGeom prst="rect">
            <a:avLst/>
          </a:prstGeom>
          <a:noFill/>
        </p:spPr>
        <p:txBody>
          <a:bodyPr wrap="square" lIns="91440" tIns="45720" rIns="91440" bIns="45720" anchor="t">
            <a:spAutoFit/>
          </a:bodyPr>
          <a:lstStyle/>
          <a:p>
            <a:pPr marR="703580" lvl="0">
              <a:buSzPct val="78260"/>
              <a:tabLst>
                <a:tab pos="266700" algn="l"/>
              </a:tabLst>
              <a:defRPr/>
            </a:pPr>
            <a:r>
              <a:rPr lang="en-US" sz="800" dirty="0">
                <a:solidFill>
                  <a:schemeClr val="tx1">
                    <a:lumMod val="65000"/>
                    <a:lumOff val="35000"/>
                  </a:schemeClr>
                </a:solidFill>
              </a:rPr>
              <a:t>Oh DY, et al. Updated overall survival from the Phase 3 TOPAZ-1 study of durvalumab or placebo plus gemcitabine and cisplatin in patients with advanced biliary tract cancer. Poster presented at ESMO 2022</a:t>
            </a:r>
          </a:p>
        </p:txBody>
      </p:sp>
      <p:sp>
        <p:nvSpPr>
          <p:cNvPr id="9" name="Title 1">
            <a:extLst>
              <a:ext uri="{FF2B5EF4-FFF2-40B4-BE49-F238E27FC236}">
                <a16:creationId xmlns:a16="http://schemas.microsoft.com/office/drawing/2014/main" id="{F6C59883-4486-4302-0E38-16037CDE60FC}"/>
              </a:ext>
            </a:extLst>
          </p:cNvPr>
          <p:cNvSpPr>
            <a:spLocks noGrp="1"/>
          </p:cNvSpPr>
          <p:nvPr>
            <p:ph type="title"/>
          </p:nvPr>
        </p:nvSpPr>
        <p:spPr>
          <a:xfrm>
            <a:off x="838200" y="356792"/>
            <a:ext cx="7315200" cy="594702"/>
          </a:xfrm>
        </p:spPr>
        <p:txBody>
          <a:bodyPr>
            <a:noAutofit/>
          </a:bodyPr>
          <a:lstStyle/>
          <a:p>
            <a:pPr defTabSz="1219170">
              <a:spcBef>
                <a:spcPts val="533"/>
              </a:spcBef>
            </a:pPr>
            <a:r>
              <a:rPr lang="en-US" sz="2400" dirty="0"/>
              <a:t>First Line Treatment in </a:t>
            </a:r>
            <a:r>
              <a:rPr lang="en-US" sz="2400" dirty="0" err="1"/>
              <a:t>uBTC</a:t>
            </a:r>
            <a:r>
              <a:rPr lang="en-US" sz="2400" dirty="0"/>
              <a:t> </a:t>
            </a:r>
            <a:br>
              <a:rPr lang="en-US" sz="2400" dirty="0"/>
            </a:br>
            <a:r>
              <a:rPr lang="en-US" sz="1800" dirty="0">
                <a:solidFill>
                  <a:srgbClr val="E45CAB"/>
                </a:solidFill>
              </a:rPr>
              <a:t>Durvalumab plus </a:t>
            </a:r>
            <a:r>
              <a:rPr lang="en-US" sz="1800" dirty="0" err="1">
                <a:solidFill>
                  <a:srgbClr val="E45CAB"/>
                </a:solidFill>
              </a:rPr>
              <a:t>GemCis</a:t>
            </a:r>
            <a:r>
              <a:rPr lang="en-US" sz="1800" dirty="0">
                <a:solidFill>
                  <a:srgbClr val="E45CAB"/>
                </a:solidFill>
              </a:rPr>
              <a:t> is generally effective all prespecified subgroups </a:t>
            </a:r>
            <a:br>
              <a:rPr lang="en-GB" sz="2800" b="1" kern="0" dirty="0"/>
            </a:br>
            <a:endParaRPr lang="en-US" sz="2800" b="1" kern="0" dirty="0">
              <a:cs typeface="Arial"/>
            </a:endParaRPr>
          </a:p>
        </p:txBody>
      </p:sp>
    </p:spTree>
    <p:extLst>
      <p:ext uri="{BB962C8B-B14F-4D97-AF65-F5344CB8AC3E}">
        <p14:creationId xmlns:p14="http://schemas.microsoft.com/office/powerpoint/2010/main" val="2113002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DCE634C-4B79-97CF-8441-0DF4AEDFC888}"/>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03F96A3A-1382-4CEA-E755-CF4684CD24C9}"/>
              </a:ext>
            </a:extLst>
          </p:cNvPr>
          <p:cNvSpPr txBox="1"/>
          <p:nvPr/>
        </p:nvSpPr>
        <p:spPr>
          <a:xfrm>
            <a:off x="886691" y="1740051"/>
            <a:ext cx="3443571" cy="3847207"/>
          </a:xfrm>
          <a:prstGeom prst="rect">
            <a:avLst/>
          </a:prstGeom>
          <a:noFill/>
        </p:spPr>
        <p:txBody>
          <a:bodyPr wrap="square">
            <a:spAutoFit/>
          </a:bodyPr>
          <a:lstStyle/>
          <a:p>
            <a:pPr marL="230400" indent="-230400">
              <a:spcAft>
                <a:spcPts val="600"/>
              </a:spcAft>
              <a:buClr>
                <a:srgbClr val="9D0865"/>
              </a:buClr>
              <a:buFont typeface="Arial" panose="020B0604020202020204" pitchFamily="34" charset="0"/>
              <a:buChar char="•"/>
            </a:pPr>
            <a:r>
              <a:rPr lang="en-US" b="1" dirty="0">
                <a:solidFill>
                  <a:schemeClr val="tx1">
                    <a:lumMod val="75000"/>
                    <a:lumOff val="25000"/>
                  </a:schemeClr>
                </a:solidFill>
              </a:rPr>
              <a:t>666 patients were enrolled at 39 sites in 11 countries </a:t>
            </a:r>
            <a:r>
              <a:rPr lang="en-US" dirty="0">
                <a:solidFill>
                  <a:schemeClr val="tx1">
                    <a:lumMod val="75000"/>
                    <a:lumOff val="25000"/>
                  </a:schemeClr>
                </a:solidFill>
              </a:rPr>
              <a:t>(Italy, Germany, Austria, Spain, United Kingdom, US, South Korea, China, Hong Kong Special Administrative Region of China, Japan and Belgium).</a:t>
            </a:r>
          </a:p>
          <a:p>
            <a:pPr marL="230400" indent="-230400">
              <a:spcAft>
                <a:spcPts val="600"/>
              </a:spcAft>
              <a:buClr>
                <a:srgbClr val="9D0865"/>
              </a:buClr>
              <a:buFont typeface="Arial" panose="020B0604020202020204" pitchFamily="34" charset="0"/>
              <a:buChar char="•"/>
            </a:pPr>
            <a:r>
              <a:rPr lang="en-US" dirty="0">
                <a:solidFill>
                  <a:schemeClr val="tx1">
                    <a:lumMod val="75000"/>
                    <a:lumOff val="25000"/>
                  </a:schemeClr>
                </a:solidFill>
              </a:rPr>
              <a:t>Median </a:t>
            </a:r>
            <a:r>
              <a:rPr lang="en-US" b="1" dirty="0">
                <a:solidFill>
                  <a:schemeClr val="tx1">
                    <a:lumMod val="75000"/>
                    <a:lumOff val="25000"/>
                  </a:schemeClr>
                </a:solidFill>
              </a:rPr>
              <a:t>PFS was 8.2 months </a:t>
            </a:r>
            <a:r>
              <a:rPr lang="en-US" dirty="0">
                <a:solidFill>
                  <a:schemeClr val="tx1">
                    <a:lumMod val="75000"/>
                    <a:lumOff val="25000"/>
                  </a:schemeClr>
                </a:solidFill>
              </a:rPr>
              <a:t>(95% CI: 7.5-8.9), and median </a:t>
            </a:r>
            <a:r>
              <a:rPr lang="en-US" b="1" dirty="0">
                <a:solidFill>
                  <a:schemeClr val="tx1">
                    <a:lumMod val="75000"/>
                    <a:lumOff val="25000"/>
                  </a:schemeClr>
                </a:solidFill>
              </a:rPr>
              <a:t>OS 15.1 months </a:t>
            </a:r>
            <a:r>
              <a:rPr lang="en-US" dirty="0">
                <a:solidFill>
                  <a:schemeClr val="tx1">
                    <a:lumMod val="75000"/>
                    <a:lumOff val="25000"/>
                  </a:schemeClr>
                </a:solidFill>
              </a:rPr>
              <a:t>(95% CI: 13.4-29.1).</a:t>
            </a:r>
          </a:p>
          <a:p>
            <a:pPr marL="230400" indent="-230400">
              <a:spcAft>
                <a:spcPts val="600"/>
              </a:spcAft>
              <a:buClr>
                <a:srgbClr val="9D0865"/>
              </a:buClr>
              <a:buFont typeface="Arial" panose="020B0604020202020204" pitchFamily="34" charset="0"/>
              <a:buChar char="•"/>
            </a:pPr>
            <a:r>
              <a:rPr lang="en-US" dirty="0">
                <a:solidFill>
                  <a:schemeClr val="tx1">
                    <a:lumMod val="75000"/>
                    <a:lumOff val="25000"/>
                  </a:schemeClr>
                </a:solidFill>
              </a:rPr>
              <a:t>The investigator-assessed </a:t>
            </a:r>
            <a:r>
              <a:rPr lang="en-US" b="1" dirty="0">
                <a:solidFill>
                  <a:schemeClr val="tx1">
                    <a:lumMod val="75000"/>
                    <a:lumOff val="25000"/>
                  </a:schemeClr>
                </a:solidFill>
              </a:rPr>
              <a:t>ORR was 32.6%.</a:t>
            </a:r>
            <a:endParaRPr lang="en-US" dirty="0">
              <a:solidFill>
                <a:schemeClr val="tx1">
                  <a:lumMod val="75000"/>
                  <a:lumOff val="25000"/>
                </a:schemeClr>
              </a:solidFill>
            </a:endParaRPr>
          </a:p>
        </p:txBody>
      </p:sp>
      <p:pic>
        <p:nvPicPr>
          <p:cNvPr id="11" name="Imagen 10">
            <a:extLst>
              <a:ext uri="{FF2B5EF4-FFF2-40B4-BE49-F238E27FC236}">
                <a16:creationId xmlns:a16="http://schemas.microsoft.com/office/drawing/2014/main" id="{4E2BCAEE-EACA-D0BB-9A8B-289837476F4E}"/>
              </a:ext>
            </a:extLst>
          </p:cNvPr>
          <p:cNvPicPr>
            <a:picLocks noChangeAspect="1"/>
          </p:cNvPicPr>
          <p:nvPr/>
        </p:nvPicPr>
        <p:blipFill>
          <a:blip r:embed="rId3"/>
          <a:stretch>
            <a:fillRect/>
          </a:stretch>
        </p:blipFill>
        <p:spPr>
          <a:xfrm>
            <a:off x="4361216" y="1848581"/>
            <a:ext cx="7402500" cy="3377900"/>
          </a:xfrm>
          <a:prstGeom prst="snipRoundRect">
            <a:avLst/>
          </a:prstGeom>
        </p:spPr>
      </p:pic>
      <p:sp>
        <p:nvSpPr>
          <p:cNvPr id="2" name="Título 1">
            <a:extLst>
              <a:ext uri="{FF2B5EF4-FFF2-40B4-BE49-F238E27FC236}">
                <a16:creationId xmlns:a16="http://schemas.microsoft.com/office/drawing/2014/main" id="{CC567073-F76B-6819-CAC2-99E502D4CC1A}"/>
              </a:ext>
            </a:extLst>
          </p:cNvPr>
          <p:cNvSpPr>
            <a:spLocks noGrp="1"/>
          </p:cNvSpPr>
          <p:nvPr>
            <p:ph type="title"/>
          </p:nvPr>
        </p:nvSpPr>
        <p:spPr/>
        <p:txBody>
          <a:bodyPr/>
          <a:lstStyle/>
          <a:p>
            <a:pPr lvl="0">
              <a:lnSpc>
                <a:spcPct val="110000"/>
              </a:lnSpc>
              <a:defRPr/>
            </a:pPr>
            <a:r>
              <a:rPr lang="en-US" dirty="0">
                <a:ea typeface="Verdana" panose="020B0604030504040204" pitchFamily="34" charset="0"/>
              </a:rPr>
              <a:t>International RWE supports the use of </a:t>
            </a:r>
            <a:br>
              <a:rPr lang="en-US" dirty="0">
                <a:ea typeface="Verdana" panose="020B0604030504040204" pitchFamily="34" charset="0"/>
              </a:rPr>
            </a:br>
            <a:r>
              <a:rPr lang="en-US" dirty="0">
                <a:ea typeface="Verdana" panose="020B0604030504040204" pitchFamily="34" charset="0"/>
              </a:rPr>
              <a:t>Durvalumab + gem-cis</a:t>
            </a:r>
            <a:endParaRPr lang="es-ES_tradnl" dirty="0"/>
          </a:p>
        </p:txBody>
      </p:sp>
      <p:sp>
        <p:nvSpPr>
          <p:cNvPr id="4" name="TextBox 3">
            <a:extLst>
              <a:ext uri="{FF2B5EF4-FFF2-40B4-BE49-F238E27FC236}">
                <a16:creationId xmlns:a16="http://schemas.microsoft.com/office/drawing/2014/main" id="{FECCD7E9-A4CF-4903-17ED-C35EE71943EB}"/>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err="1">
                <a:solidFill>
                  <a:schemeClr val="tx1">
                    <a:lumMod val="65000"/>
                    <a:lumOff val="35000"/>
                  </a:schemeClr>
                </a:solidFill>
              </a:rPr>
              <a:t>Rimini</a:t>
            </a:r>
            <a:r>
              <a:rPr lang="es-ES" sz="800" dirty="0">
                <a:solidFill>
                  <a:schemeClr val="tx1">
                    <a:lumMod val="65000"/>
                    <a:lumOff val="35000"/>
                  </a:schemeClr>
                </a:solidFill>
              </a:rPr>
              <a:t> </a:t>
            </a:r>
            <a:r>
              <a:rPr lang="es-ES" sz="800" i="1" dirty="0">
                <a:solidFill>
                  <a:schemeClr val="tx1">
                    <a:lumMod val="65000"/>
                    <a:lumOff val="35000"/>
                  </a:schemeClr>
                </a:solidFill>
              </a:rPr>
              <a:t>et al, </a:t>
            </a:r>
            <a:r>
              <a:rPr lang="es-ES" sz="800" dirty="0" err="1">
                <a:solidFill>
                  <a:schemeClr val="tx1">
                    <a:lumMod val="65000"/>
                    <a:lumOff val="35000"/>
                  </a:schemeClr>
                </a:solidFill>
              </a:rPr>
              <a:t>Eur</a:t>
            </a:r>
            <a:r>
              <a:rPr lang="es-ES" sz="800" dirty="0">
                <a:solidFill>
                  <a:schemeClr val="tx1">
                    <a:lumMod val="65000"/>
                    <a:lumOff val="35000"/>
                  </a:schemeClr>
                </a:solidFill>
              </a:rPr>
              <a:t> J </a:t>
            </a:r>
            <a:r>
              <a:rPr lang="es-ES" sz="800" dirty="0" err="1">
                <a:solidFill>
                  <a:schemeClr val="tx1">
                    <a:lumMod val="65000"/>
                    <a:lumOff val="35000"/>
                  </a:schemeClr>
                </a:solidFill>
              </a:rPr>
              <a:t>Cancer</a:t>
            </a:r>
            <a:r>
              <a:rPr lang="es-ES" sz="800" dirty="0">
                <a:solidFill>
                  <a:schemeClr val="tx1">
                    <a:lumMod val="65000"/>
                    <a:lumOff val="35000"/>
                  </a:schemeClr>
                </a:solidFill>
              </a:rPr>
              <a:t> 2024</a:t>
            </a:r>
          </a:p>
        </p:txBody>
      </p:sp>
    </p:spTree>
    <p:extLst>
      <p:ext uri="{BB962C8B-B14F-4D97-AF65-F5344CB8AC3E}">
        <p14:creationId xmlns:p14="http://schemas.microsoft.com/office/powerpoint/2010/main" val="3409968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Rectángulo: esquinas redondeadas 350">
            <a:extLst>
              <a:ext uri="{FF2B5EF4-FFF2-40B4-BE49-F238E27FC236}">
                <a16:creationId xmlns:a16="http://schemas.microsoft.com/office/drawing/2014/main" id="{9B06C1E5-0ED2-3621-8032-671D32AEA001}"/>
              </a:ext>
            </a:extLst>
          </p:cNvPr>
          <p:cNvSpPr/>
          <p:nvPr/>
        </p:nvSpPr>
        <p:spPr>
          <a:xfrm>
            <a:off x="6270175" y="1966845"/>
            <a:ext cx="5632023" cy="3891345"/>
          </a:xfrm>
          <a:prstGeom prst="roundRect">
            <a:avLst>
              <a:gd name="adj" fmla="val 10378"/>
            </a:avLst>
          </a:prstGeom>
          <a:solidFill>
            <a:schemeClr val="bg1"/>
          </a:solidFill>
          <a:ln w="285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1219170">
              <a:buClr>
                <a:srgbClr val="000000"/>
              </a:buClr>
              <a:defRPr/>
            </a:pPr>
            <a:endParaRPr lang="es-ES" sz="1400" b="1" kern="0" baseline="30000" dirty="0">
              <a:solidFill>
                <a:srgbClr val="00355F"/>
              </a:solidFill>
              <a:sym typeface="Arial"/>
            </a:endParaRPr>
          </a:p>
        </p:txBody>
      </p:sp>
      <p:sp>
        <p:nvSpPr>
          <p:cNvPr id="5" name="Rectángulo: esquinas redondeadas 4">
            <a:extLst>
              <a:ext uri="{FF2B5EF4-FFF2-40B4-BE49-F238E27FC236}">
                <a16:creationId xmlns:a16="http://schemas.microsoft.com/office/drawing/2014/main" id="{2C9A5C7E-838C-1E9B-BB5F-75316BF1EF4D}"/>
              </a:ext>
            </a:extLst>
          </p:cNvPr>
          <p:cNvSpPr/>
          <p:nvPr/>
        </p:nvSpPr>
        <p:spPr>
          <a:xfrm>
            <a:off x="382003" y="1966846"/>
            <a:ext cx="5632023" cy="3891344"/>
          </a:xfrm>
          <a:prstGeom prst="roundRect">
            <a:avLst>
              <a:gd name="adj" fmla="val 10378"/>
            </a:avLst>
          </a:prstGeom>
          <a:solidFill>
            <a:schemeClr val="bg1"/>
          </a:solidFill>
          <a:ln w="285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1219170">
              <a:buClr>
                <a:srgbClr val="000000"/>
              </a:buClr>
              <a:defRPr/>
            </a:pPr>
            <a:endParaRPr lang="es-ES" sz="1400" b="1" kern="0" baseline="30000" dirty="0">
              <a:solidFill>
                <a:srgbClr val="00355F"/>
              </a:solidFill>
              <a:sym typeface="Arial"/>
            </a:endParaRPr>
          </a:p>
        </p:txBody>
      </p:sp>
      <p:graphicFrame>
        <p:nvGraphicFramePr>
          <p:cNvPr id="4" name="Tabla 3">
            <a:extLst>
              <a:ext uri="{FF2B5EF4-FFF2-40B4-BE49-F238E27FC236}">
                <a16:creationId xmlns:a16="http://schemas.microsoft.com/office/drawing/2014/main" id="{264DB8E3-0DB9-79B0-FB4F-FC20FC08F21F}"/>
              </a:ext>
            </a:extLst>
          </p:cNvPr>
          <p:cNvGraphicFramePr>
            <a:graphicFrameLocks noGrp="1"/>
          </p:cNvGraphicFramePr>
          <p:nvPr/>
        </p:nvGraphicFramePr>
        <p:xfrm>
          <a:off x="9908480" y="8103805"/>
          <a:ext cx="7455211" cy="3426277"/>
        </p:xfrm>
        <a:graphic>
          <a:graphicData uri="http://schemas.openxmlformats.org/drawingml/2006/table">
            <a:tbl>
              <a:tblPr firstRow="1" bandRow="1">
                <a:tableStyleId>{5C22544A-7EE6-4342-B048-85BDC9FD1C3A}</a:tableStyleId>
              </a:tblPr>
              <a:tblGrid>
                <a:gridCol w="1866537">
                  <a:extLst>
                    <a:ext uri="{9D8B030D-6E8A-4147-A177-3AD203B41FA5}">
                      <a16:colId xmlns:a16="http://schemas.microsoft.com/office/drawing/2014/main" val="824428508"/>
                    </a:ext>
                  </a:extLst>
                </a:gridCol>
                <a:gridCol w="1866537">
                  <a:extLst>
                    <a:ext uri="{9D8B030D-6E8A-4147-A177-3AD203B41FA5}">
                      <a16:colId xmlns:a16="http://schemas.microsoft.com/office/drawing/2014/main" val="3644666030"/>
                    </a:ext>
                  </a:extLst>
                </a:gridCol>
                <a:gridCol w="1866537">
                  <a:extLst>
                    <a:ext uri="{9D8B030D-6E8A-4147-A177-3AD203B41FA5}">
                      <a16:colId xmlns:a16="http://schemas.microsoft.com/office/drawing/2014/main" val="1780520641"/>
                    </a:ext>
                  </a:extLst>
                </a:gridCol>
                <a:gridCol w="1855600">
                  <a:extLst>
                    <a:ext uri="{9D8B030D-6E8A-4147-A177-3AD203B41FA5}">
                      <a16:colId xmlns:a16="http://schemas.microsoft.com/office/drawing/2014/main" val="813094110"/>
                    </a:ext>
                  </a:extLst>
                </a:gridCol>
              </a:tblGrid>
              <a:tr h="1254973">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a:solidFill>
                            <a:srgbClr val="00355F"/>
                          </a:solidFill>
                        </a:rPr>
                        <a:t>TOPAZ-1</a:t>
                      </a:r>
                      <a:r>
                        <a:rPr lang="es-ES" baseline="30000" dirty="0">
                          <a:solidFill>
                            <a:srgbClr val="00355F"/>
                          </a:solidFill>
                        </a:rPr>
                        <a:t>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a:solidFill>
                            <a:srgbClr val="00355F"/>
                          </a:solidFill>
                        </a:rPr>
                        <a:t>RWE Cohorte </a:t>
                      </a:r>
                      <a:r>
                        <a:rPr lang="es-ES" dirty="0" err="1">
                          <a:solidFill>
                            <a:srgbClr val="00355F"/>
                          </a:solidFill>
                        </a:rPr>
                        <a:t>Global</a:t>
                      </a:r>
                      <a:r>
                        <a:rPr lang="es-ES" baseline="30000" dirty="0" err="1">
                          <a:solidFill>
                            <a:srgbClr val="00355F"/>
                          </a:solidFill>
                        </a:rPr>
                        <a:t>2</a:t>
                      </a:r>
                      <a:endParaRPr lang="es-ES" dirty="0">
                        <a:solidFill>
                          <a:srgbClr val="00355F"/>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err="1">
                          <a:solidFill>
                            <a:srgbClr val="00355F"/>
                          </a:solidFill>
                        </a:rPr>
                        <a:t>LIVER-R</a:t>
                      </a:r>
                      <a:r>
                        <a:rPr lang="es-ES" baseline="30000" dirty="0" err="1">
                          <a:solidFill>
                            <a:srgbClr val="00355F"/>
                          </a:solidFill>
                        </a:rPr>
                        <a:t>4</a:t>
                      </a:r>
                      <a:endParaRPr lang="es-ES" dirty="0">
                        <a:solidFill>
                          <a:srgbClr val="00355F"/>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71497"/>
                  </a:ext>
                </a:extLst>
              </a:tr>
              <a:tr h="727088">
                <a:tc>
                  <a:txBody>
                    <a:bodyPr/>
                    <a:lstStyle/>
                    <a:p>
                      <a:r>
                        <a:rPr lang="es-ES" err="1"/>
                        <a:t>mOS</a:t>
                      </a:r>
                      <a:endParaRPr lang="es-ES"/>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s-ES"/>
                        <a:t>12.9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s-ES"/>
                        <a:t>15.1</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15.6</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6328482"/>
                  </a:ext>
                </a:extLst>
              </a:tr>
              <a:tr h="727088">
                <a:tc>
                  <a:txBody>
                    <a:bodyPr/>
                    <a:lstStyle/>
                    <a:p>
                      <a:r>
                        <a:rPr lang="es-ES" dirty="0" err="1"/>
                        <a:t>mSLP</a:t>
                      </a:r>
                      <a:endParaRPr lang="es-E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7.2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8.2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8.2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3424178"/>
                  </a:ext>
                </a:extLst>
              </a:tr>
              <a:tr h="717128">
                <a:tc>
                  <a:txBody>
                    <a:bodyPr/>
                    <a:lstStyle/>
                    <a:p>
                      <a:r>
                        <a:rPr lang="es-ES"/>
                        <a:t>Respuestas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26.1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32.6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dirty="0"/>
                        <a:t>No reportado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5972880"/>
                  </a:ext>
                </a:extLst>
              </a:tr>
            </a:tbl>
          </a:graphicData>
        </a:graphic>
      </p:graphicFrame>
      <p:sp>
        <p:nvSpPr>
          <p:cNvPr id="2" name="Marcador de texto 8">
            <a:extLst>
              <a:ext uri="{FF2B5EF4-FFF2-40B4-BE49-F238E27FC236}">
                <a16:creationId xmlns:a16="http://schemas.microsoft.com/office/drawing/2014/main" id="{4EFA300E-9D04-9865-C69E-C98F3812CAB9}"/>
              </a:ext>
            </a:extLst>
          </p:cNvPr>
          <p:cNvSpPr txBox="1">
            <a:spLocks/>
          </p:cNvSpPr>
          <p:nvPr/>
        </p:nvSpPr>
        <p:spPr>
          <a:xfrm>
            <a:off x="2047564" y="6368388"/>
            <a:ext cx="8189450" cy="148887"/>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600" dirty="0" err="1">
                <a:solidFill>
                  <a:schemeClr val="tx1"/>
                </a:solidFill>
              </a:rPr>
              <a:t>mOS</a:t>
            </a:r>
            <a:r>
              <a:rPr lang="es-ES" sz="600" dirty="0">
                <a:solidFill>
                  <a:schemeClr val="tx1"/>
                </a:solidFill>
              </a:rPr>
              <a:t>: mediana de supervivencia global; </a:t>
            </a:r>
            <a:r>
              <a:rPr lang="es-ES" sz="600" dirty="0" err="1">
                <a:solidFill>
                  <a:schemeClr val="tx1"/>
                </a:solidFill>
              </a:rPr>
              <a:t>mSLP</a:t>
            </a:r>
            <a:r>
              <a:rPr lang="es-ES" sz="600" dirty="0">
                <a:solidFill>
                  <a:schemeClr val="tx1"/>
                </a:solidFill>
              </a:rPr>
              <a:t>: mediana de supervivencia libre de progresión </a:t>
            </a:r>
            <a:br>
              <a:rPr lang="es-ES" sz="600" dirty="0">
                <a:solidFill>
                  <a:schemeClr val="tx1"/>
                </a:solidFill>
              </a:rPr>
            </a:br>
            <a:r>
              <a:rPr lang="es-ES" sz="600" dirty="0">
                <a:solidFill>
                  <a:schemeClr val="tx1"/>
                </a:solidFill>
              </a:rPr>
              <a:t>1. Oh D-Y, He AR, Qin S, Chen L-T, </a:t>
            </a:r>
            <a:r>
              <a:rPr lang="es-ES" sz="600" dirty="0" err="1">
                <a:solidFill>
                  <a:schemeClr val="tx1"/>
                </a:solidFill>
              </a:rPr>
              <a:t>Okusaka</a:t>
            </a:r>
            <a:r>
              <a:rPr lang="es-ES" sz="600" dirty="0">
                <a:solidFill>
                  <a:schemeClr val="tx1"/>
                </a:solidFill>
              </a:rPr>
              <a:t> T, Kim </a:t>
            </a:r>
            <a:r>
              <a:rPr lang="es-ES" sz="600" dirty="0" err="1">
                <a:solidFill>
                  <a:schemeClr val="tx1"/>
                </a:solidFill>
              </a:rPr>
              <a:t>JW</a:t>
            </a:r>
            <a:r>
              <a:rPr lang="es-ES" sz="600" dirty="0">
                <a:solidFill>
                  <a:schemeClr val="tx1"/>
                </a:solidFill>
              </a:rPr>
              <a:t>, et al. </a:t>
            </a:r>
            <a:r>
              <a:rPr lang="es-ES" sz="600" dirty="0" err="1">
                <a:solidFill>
                  <a:schemeClr val="tx1"/>
                </a:solidFill>
              </a:rPr>
              <a:t>Durvalumab</a:t>
            </a:r>
            <a:r>
              <a:rPr lang="es-ES" sz="600" dirty="0">
                <a:solidFill>
                  <a:schemeClr val="tx1"/>
                </a:solidFill>
              </a:rPr>
              <a:t> plus </a:t>
            </a:r>
            <a:r>
              <a:rPr lang="es-ES" sz="600" dirty="0" err="1">
                <a:solidFill>
                  <a:schemeClr val="tx1"/>
                </a:solidFill>
              </a:rPr>
              <a:t>chemotherapy</a:t>
            </a:r>
            <a:r>
              <a:rPr lang="es-ES" sz="600" dirty="0">
                <a:solidFill>
                  <a:schemeClr val="tx1"/>
                </a:solidFill>
              </a:rPr>
              <a:t> in </a:t>
            </a:r>
            <a:r>
              <a:rPr lang="es-ES" sz="600" dirty="0" err="1">
                <a:solidFill>
                  <a:schemeClr val="tx1"/>
                </a:solidFill>
              </a:rPr>
              <a:t>advanced</a:t>
            </a:r>
            <a:r>
              <a:rPr lang="es-ES" sz="600" dirty="0">
                <a:solidFill>
                  <a:schemeClr val="tx1"/>
                </a:solidFill>
              </a:rPr>
              <a:t> </a:t>
            </a:r>
            <a:r>
              <a:rPr lang="es-ES" sz="600" dirty="0" err="1">
                <a:solidFill>
                  <a:schemeClr val="tx1"/>
                </a:solidFill>
              </a:rPr>
              <a:t>biliary</a:t>
            </a:r>
            <a:r>
              <a:rPr lang="es-ES" sz="600" dirty="0">
                <a:solidFill>
                  <a:schemeClr val="tx1"/>
                </a:solidFill>
              </a:rPr>
              <a:t> </a:t>
            </a:r>
            <a:r>
              <a:rPr lang="es-ES" sz="600" dirty="0" err="1">
                <a:solidFill>
                  <a:schemeClr val="tx1"/>
                </a:solidFill>
              </a:rPr>
              <a:t>tract</a:t>
            </a:r>
            <a:r>
              <a:rPr lang="es-ES" sz="600" dirty="0">
                <a:solidFill>
                  <a:schemeClr val="tx1"/>
                </a:solidFill>
              </a:rPr>
              <a:t> </a:t>
            </a:r>
            <a:r>
              <a:rPr lang="es-ES" sz="600" dirty="0" err="1">
                <a:solidFill>
                  <a:schemeClr val="tx1"/>
                </a:solidFill>
              </a:rPr>
              <a:t>cancer</a:t>
            </a:r>
            <a:r>
              <a:rPr lang="es-ES" sz="600" dirty="0">
                <a:solidFill>
                  <a:schemeClr val="tx1"/>
                </a:solidFill>
              </a:rPr>
              <a:t>: 3-</a:t>
            </a:r>
            <a:r>
              <a:rPr lang="es-ES" sz="600" dirty="0" err="1">
                <a:solidFill>
                  <a:schemeClr val="tx1"/>
                </a:solidFill>
              </a:rPr>
              <a:t>year</a:t>
            </a:r>
            <a:r>
              <a:rPr lang="es-ES" sz="600" dirty="0">
                <a:solidFill>
                  <a:schemeClr val="tx1"/>
                </a:solidFill>
              </a:rPr>
              <a:t> </a:t>
            </a:r>
            <a:r>
              <a:rPr lang="es-ES" sz="600" dirty="0" err="1">
                <a:solidFill>
                  <a:schemeClr val="tx1"/>
                </a:solidFill>
              </a:rPr>
              <a:t>overall</a:t>
            </a:r>
            <a:r>
              <a:rPr lang="es-ES" sz="600" dirty="0">
                <a:solidFill>
                  <a:schemeClr val="tx1"/>
                </a:solidFill>
              </a:rPr>
              <a:t> </a:t>
            </a:r>
            <a:r>
              <a:rPr lang="es-ES" sz="600" dirty="0" err="1">
                <a:solidFill>
                  <a:schemeClr val="tx1"/>
                </a:solidFill>
              </a:rPr>
              <a:t>survival</a:t>
            </a:r>
            <a:r>
              <a:rPr lang="es-ES" sz="600" dirty="0">
                <a:solidFill>
                  <a:schemeClr val="tx1"/>
                </a:solidFill>
              </a:rPr>
              <a:t> </a:t>
            </a:r>
            <a:r>
              <a:rPr lang="es-ES" sz="600" dirty="0" err="1">
                <a:solidFill>
                  <a:schemeClr val="tx1"/>
                </a:solidFill>
              </a:rPr>
              <a:t>update</a:t>
            </a:r>
            <a:r>
              <a:rPr lang="es-ES" sz="600" dirty="0">
                <a:solidFill>
                  <a:schemeClr val="tx1"/>
                </a:solidFill>
              </a:rPr>
              <a:t> </a:t>
            </a:r>
            <a:r>
              <a:rPr lang="es-ES" sz="600" dirty="0" err="1">
                <a:solidFill>
                  <a:schemeClr val="tx1"/>
                </a:solidFill>
              </a:rPr>
              <a:t>from</a:t>
            </a:r>
            <a:r>
              <a:rPr lang="es-ES" sz="600" dirty="0">
                <a:solidFill>
                  <a:schemeClr val="tx1"/>
                </a:solidFill>
              </a:rPr>
              <a:t> </a:t>
            </a:r>
            <a:r>
              <a:rPr lang="es-ES" sz="600" dirty="0" err="1">
                <a:solidFill>
                  <a:schemeClr val="tx1"/>
                </a:solidFill>
              </a:rPr>
              <a:t>the</a:t>
            </a:r>
            <a:r>
              <a:rPr lang="es-ES" sz="600" dirty="0">
                <a:solidFill>
                  <a:schemeClr val="tx1"/>
                </a:solidFill>
              </a:rPr>
              <a:t> </a:t>
            </a:r>
            <a:r>
              <a:rPr lang="es-ES" sz="600" dirty="0" err="1">
                <a:solidFill>
                  <a:schemeClr val="tx1"/>
                </a:solidFill>
              </a:rPr>
              <a:t>phase</a:t>
            </a:r>
            <a:r>
              <a:rPr lang="es-ES" sz="600" dirty="0">
                <a:solidFill>
                  <a:schemeClr val="tx1"/>
                </a:solidFill>
              </a:rPr>
              <a:t> III TOPAZ-1 </a:t>
            </a:r>
            <a:r>
              <a:rPr lang="es-ES" sz="600" dirty="0" err="1">
                <a:solidFill>
                  <a:schemeClr val="tx1"/>
                </a:solidFill>
              </a:rPr>
              <a:t>study</a:t>
            </a:r>
            <a:r>
              <a:rPr lang="es-ES" sz="600" dirty="0">
                <a:solidFill>
                  <a:schemeClr val="tx1"/>
                </a:solidFill>
              </a:rPr>
              <a:t>. J </a:t>
            </a:r>
            <a:r>
              <a:rPr lang="es-ES" sz="600" dirty="0" err="1">
                <a:solidFill>
                  <a:schemeClr val="tx1"/>
                </a:solidFill>
              </a:rPr>
              <a:t>Hepatol</a:t>
            </a:r>
            <a:r>
              <a:rPr lang="es-ES" sz="600" dirty="0">
                <a:solidFill>
                  <a:schemeClr val="tx1"/>
                </a:solidFill>
              </a:rPr>
              <a:t> [Internet]. 2025; Disponible en: http://</a:t>
            </a:r>
            <a:r>
              <a:rPr lang="es-ES" sz="600" dirty="0" err="1">
                <a:solidFill>
                  <a:schemeClr val="tx1"/>
                </a:solidFill>
              </a:rPr>
              <a:t>dx.doi.org</a:t>
            </a:r>
            <a:r>
              <a:rPr lang="es-ES" sz="600" dirty="0">
                <a:solidFill>
                  <a:schemeClr val="tx1"/>
                </a:solidFill>
              </a:rPr>
              <a:t>/10.1016/</a:t>
            </a:r>
            <a:r>
              <a:rPr lang="es-ES" sz="600" dirty="0" err="1">
                <a:solidFill>
                  <a:schemeClr val="tx1"/>
                </a:solidFill>
              </a:rPr>
              <a:t>j.jhep.2025.05.003</a:t>
            </a:r>
            <a:endParaRPr lang="es-ES" sz="600" dirty="0">
              <a:solidFill>
                <a:schemeClr val="tx1"/>
              </a:solidFill>
            </a:endParaRPr>
          </a:p>
          <a:p>
            <a:pPr algn="l"/>
            <a:r>
              <a:rPr lang="es-ES" sz="600" dirty="0">
                <a:solidFill>
                  <a:schemeClr val="tx1"/>
                </a:solidFill>
              </a:rPr>
              <a:t>2. </a:t>
            </a:r>
            <a:r>
              <a:rPr lang="es-ES" sz="600" dirty="0" err="1">
                <a:solidFill>
                  <a:schemeClr val="tx1"/>
                </a:solidFill>
              </a:rPr>
              <a:t>1.Rimini</a:t>
            </a:r>
            <a:r>
              <a:rPr lang="es-ES" sz="600" dirty="0">
                <a:solidFill>
                  <a:schemeClr val="tx1"/>
                </a:solidFill>
              </a:rPr>
              <a:t> M, </a:t>
            </a:r>
            <a:r>
              <a:rPr lang="es-ES" sz="600" dirty="0" err="1">
                <a:solidFill>
                  <a:schemeClr val="tx1"/>
                </a:solidFill>
              </a:rPr>
              <a:t>Fornaro</a:t>
            </a:r>
            <a:r>
              <a:rPr lang="es-ES" sz="600" dirty="0">
                <a:solidFill>
                  <a:schemeClr val="tx1"/>
                </a:solidFill>
              </a:rPr>
              <a:t> L, Ikeda M, </a:t>
            </a:r>
            <a:r>
              <a:rPr lang="es-ES" sz="600" dirty="0" err="1">
                <a:solidFill>
                  <a:schemeClr val="tx1"/>
                </a:solidFill>
              </a:rPr>
              <a:t>Abidoye</a:t>
            </a:r>
            <a:r>
              <a:rPr lang="es-ES" sz="600" dirty="0">
                <a:solidFill>
                  <a:schemeClr val="tx1"/>
                </a:solidFill>
              </a:rPr>
              <a:t> O, Lucchetti J, </a:t>
            </a:r>
            <a:r>
              <a:rPr lang="es-ES" sz="600" dirty="0" err="1">
                <a:solidFill>
                  <a:schemeClr val="tx1"/>
                </a:solidFill>
              </a:rPr>
              <a:t>Antonuzzo</a:t>
            </a:r>
            <a:r>
              <a:rPr lang="es-ES" sz="600" dirty="0">
                <a:solidFill>
                  <a:schemeClr val="tx1"/>
                </a:solidFill>
              </a:rPr>
              <a:t> L, et al. </a:t>
            </a:r>
            <a:r>
              <a:rPr lang="es-ES" sz="600" dirty="0" err="1">
                <a:solidFill>
                  <a:schemeClr val="tx1"/>
                </a:solidFill>
              </a:rPr>
              <a:t>Durvalumab</a:t>
            </a:r>
            <a:r>
              <a:rPr lang="es-ES" sz="600" dirty="0">
                <a:solidFill>
                  <a:schemeClr val="tx1"/>
                </a:solidFill>
              </a:rPr>
              <a:t> in </a:t>
            </a:r>
            <a:r>
              <a:rPr lang="es-ES" sz="600" dirty="0" err="1">
                <a:solidFill>
                  <a:schemeClr val="tx1"/>
                </a:solidFill>
              </a:rPr>
              <a:t>Advanced</a:t>
            </a:r>
            <a:r>
              <a:rPr lang="es-ES" sz="600" dirty="0">
                <a:solidFill>
                  <a:schemeClr val="tx1"/>
                </a:solidFill>
              </a:rPr>
              <a:t> </a:t>
            </a:r>
            <a:r>
              <a:rPr lang="es-ES" sz="600" dirty="0" err="1">
                <a:solidFill>
                  <a:schemeClr val="tx1"/>
                </a:solidFill>
              </a:rPr>
              <a:t>Biliary</a:t>
            </a:r>
            <a:r>
              <a:rPr lang="es-ES" sz="600" dirty="0">
                <a:solidFill>
                  <a:schemeClr val="tx1"/>
                </a:solidFill>
              </a:rPr>
              <a:t> </a:t>
            </a:r>
            <a:r>
              <a:rPr lang="es-ES" sz="600" dirty="0" err="1">
                <a:solidFill>
                  <a:schemeClr val="tx1"/>
                </a:solidFill>
              </a:rPr>
              <a:t>Tract</a:t>
            </a:r>
            <a:r>
              <a:rPr lang="es-ES" sz="600" dirty="0">
                <a:solidFill>
                  <a:schemeClr val="tx1"/>
                </a:solidFill>
              </a:rPr>
              <a:t> </a:t>
            </a:r>
            <a:r>
              <a:rPr lang="es-ES" sz="600" dirty="0" err="1">
                <a:solidFill>
                  <a:schemeClr val="tx1"/>
                </a:solidFill>
              </a:rPr>
              <a:t>Cancer</a:t>
            </a:r>
            <a:r>
              <a:rPr lang="es-ES" sz="600" dirty="0">
                <a:solidFill>
                  <a:schemeClr val="tx1"/>
                </a:solidFill>
              </a:rPr>
              <a:t>: Real-</a:t>
            </a:r>
            <a:r>
              <a:rPr lang="es-ES" sz="600" dirty="0" err="1">
                <a:solidFill>
                  <a:schemeClr val="tx1"/>
                </a:solidFill>
              </a:rPr>
              <a:t>World</a:t>
            </a:r>
            <a:r>
              <a:rPr lang="es-ES" sz="600" dirty="0">
                <a:solidFill>
                  <a:schemeClr val="tx1"/>
                </a:solidFill>
              </a:rPr>
              <a:t> Data </a:t>
            </a:r>
            <a:r>
              <a:rPr lang="es-ES" sz="600" dirty="0" err="1">
                <a:solidFill>
                  <a:schemeClr val="tx1"/>
                </a:solidFill>
              </a:rPr>
              <a:t>From</a:t>
            </a:r>
            <a:r>
              <a:rPr lang="es-ES" sz="600" dirty="0">
                <a:solidFill>
                  <a:schemeClr val="tx1"/>
                </a:solidFill>
              </a:rPr>
              <a:t> a </a:t>
            </a:r>
            <a:r>
              <a:rPr lang="es-ES" sz="600" dirty="0" err="1">
                <a:solidFill>
                  <a:schemeClr val="tx1"/>
                </a:solidFill>
              </a:rPr>
              <a:t>Large</a:t>
            </a:r>
            <a:r>
              <a:rPr lang="es-ES" sz="600" dirty="0">
                <a:solidFill>
                  <a:schemeClr val="tx1"/>
                </a:solidFill>
              </a:rPr>
              <a:t> </a:t>
            </a:r>
            <a:r>
              <a:rPr lang="es-ES" sz="600" dirty="0" err="1">
                <a:solidFill>
                  <a:schemeClr val="tx1"/>
                </a:solidFill>
              </a:rPr>
              <a:t>Cohort</a:t>
            </a:r>
            <a:r>
              <a:rPr lang="es-ES" sz="600" dirty="0">
                <a:solidFill>
                  <a:schemeClr val="tx1"/>
                </a:solidFill>
              </a:rPr>
              <a:t> </a:t>
            </a:r>
            <a:r>
              <a:rPr lang="es-ES" sz="600" dirty="0" err="1">
                <a:solidFill>
                  <a:schemeClr val="tx1"/>
                </a:solidFill>
              </a:rPr>
              <a:t>of</a:t>
            </a:r>
            <a:r>
              <a:rPr lang="es-ES" sz="600" dirty="0">
                <a:solidFill>
                  <a:schemeClr val="tx1"/>
                </a:solidFill>
              </a:rPr>
              <a:t> </a:t>
            </a:r>
            <a:r>
              <a:rPr lang="es-ES" sz="600" dirty="0" err="1">
                <a:solidFill>
                  <a:schemeClr val="tx1"/>
                </a:solidFill>
              </a:rPr>
              <a:t>Patients</a:t>
            </a:r>
            <a:r>
              <a:rPr lang="es-ES" sz="600" dirty="0">
                <a:solidFill>
                  <a:schemeClr val="tx1"/>
                </a:solidFill>
              </a:rPr>
              <a:t> </a:t>
            </a:r>
            <a:r>
              <a:rPr lang="es-ES" sz="600" dirty="0" err="1">
                <a:solidFill>
                  <a:schemeClr val="tx1"/>
                </a:solidFill>
              </a:rPr>
              <a:t>Across</a:t>
            </a:r>
            <a:r>
              <a:rPr lang="es-ES" sz="600" dirty="0">
                <a:solidFill>
                  <a:schemeClr val="tx1"/>
                </a:solidFill>
              </a:rPr>
              <a:t> </a:t>
            </a:r>
            <a:r>
              <a:rPr lang="es-ES" sz="600" dirty="0" err="1">
                <a:solidFill>
                  <a:schemeClr val="tx1"/>
                </a:solidFill>
              </a:rPr>
              <a:t>Multiple</a:t>
            </a:r>
            <a:r>
              <a:rPr lang="es-ES" sz="600" dirty="0">
                <a:solidFill>
                  <a:schemeClr val="tx1"/>
                </a:solidFill>
              </a:rPr>
              <a:t> International Centers. </a:t>
            </a:r>
            <a:r>
              <a:rPr lang="es-ES" sz="600" dirty="0" err="1">
                <a:solidFill>
                  <a:schemeClr val="tx1"/>
                </a:solidFill>
              </a:rPr>
              <a:t>Liver</a:t>
            </a:r>
            <a:r>
              <a:rPr lang="es-ES" sz="600" dirty="0">
                <a:solidFill>
                  <a:schemeClr val="tx1"/>
                </a:solidFill>
              </a:rPr>
              <a:t> </a:t>
            </a:r>
            <a:r>
              <a:rPr lang="es-ES" sz="600" dirty="0" err="1">
                <a:solidFill>
                  <a:schemeClr val="tx1"/>
                </a:solidFill>
              </a:rPr>
              <a:t>international</a:t>
            </a:r>
            <a:r>
              <a:rPr lang="es-ES" sz="600" dirty="0">
                <a:solidFill>
                  <a:schemeClr val="tx1"/>
                </a:solidFill>
              </a:rPr>
              <a:t> : </a:t>
            </a:r>
            <a:r>
              <a:rPr lang="es-ES" sz="600" dirty="0" err="1">
                <a:solidFill>
                  <a:schemeClr val="tx1"/>
                </a:solidFill>
              </a:rPr>
              <a:t>official</a:t>
            </a:r>
            <a:r>
              <a:rPr lang="es-ES" sz="600" dirty="0">
                <a:solidFill>
                  <a:schemeClr val="tx1"/>
                </a:solidFill>
              </a:rPr>
              <a:t> </a:t>
            </a:r>
            <a:r>
              <a:rPr lang="es-ES" sz="600" dirty="0" err="1">
                <a:solidFill>
                  <a:schemeClr val="tx1"/>
                </a:solidFill>
              </a:rPr>
              <a:t>journal</a:t>
            </a:r>
            <a:r>
              <a:rPr lang="es-ES" sz="600" dirty="0">
                <a:solidFill>
                  <a:schemeClr val="tx1"/>
                </a:solidFill>
              </a:rPr>
              <a:t> </a:t>
            </a:r>
            <a:r>
              <a:rPr lang="es-ES" sz="600" dirty="0" err="1">
                <a:solidFill>
                  <a:schemeClr val="tx1"/>
                </a:solidFill>
              </a:rPr>
              <a:t>of</a:t>
            </a:r>
            <a:r>
              <a:rPr lang="es-ES" sz="600" dirty="0">
                <a:solidFill>
                  <a:schemeClr val="tx1"/>
                </a:solidFill>
              </a:rPr>
              <a:t> </a:t>
            </a:r>
            <a:r>
              <a:rPr lang="es-ES" sz="600" dirty="0" err="1">
                <a:solidFill>
                  <a:schemeClr val="tx1"/>
                </a:solidFill>
              </a:rPr>
              <a:t>the</a:t>
            </a:r>
            <a:r>
              <a:rPr lang="es-ES" sz="600" dirty="0">
                <a:solidFill>
                  <a:schemeClr val="tx1"/>
                </a:solidFill>
              </a:rPr>
              <a:t> International </a:t>
            </a:r>
            <a:r>
              <a:rPr lang="es-ES" sz="600" dirty="0" err="1">
                <a:solidFill>
                  <a:schemeClr val="tx1"/>
                </a:solidFill>
              </a:rPr>
              <a:t>Association</a:t>
            </a:r>
            <a:r>
              <a:rPr lang="es-ES" sz="600" dirty="0">
                <a:solidFill>
                  <a:schemeClr val="tx1"/>
                </a:solidFill>
              </a:rPr>
              <a:t> </a:t>
            </a:r>
            <a:r>
              <a:rPr lang="es-ES" sz="600" dirty="0" err="1">
                <a:solidFill>
                  <a:schemeClr val="tx1"/>
                </a:solidFill>
              </a:rPr>
              <a:t>for</a:t>
            </a:r>
            <a:r>
              <a:rPr lang="es-ES" sz="600" dirty="0">
                <a:solidFill>
                  <a:schemeClr val="tx1"/>
                </a:solidFill>
              </a:rPr>
              <a:t> </a:t>
            </a:r>
            <a:r>
              <a:rPr lang="es-ES" sz="600" dirty="0" err="1">
                <a:solidFill>
                  <a:schemeClr val="tx1"/>
                </a:solidFill>
              </a:rPr>
              <a:t>the</a:t>
            </a:r>
            <a:r>
              <a:rPr lang="es-ES" sz="600" dirty="0">
                <a:solidFill>
                  <a:schemeClr val="tx1"/>
                </a:solidFill>
              </a:rPr>
              <a:t> </a:t>
            </a:r>
            <a:r>
              <a:rPr lang="es-ES" sz="600" dirty="0" err="1">
                <a:solidFill>
                  <a:schemeClr val="tx1"/>
                </a:solidFill>
              </a:rPr>
              <a:t>Study</a:t>
            </a:r>
            <a:r>
              <a:rPr lang="es-ES" sz="600" dirty="0">
                <a:solidFill>
                  <a:schemeClr val="tx1"/>
                </a:solidFill>
              </a:rPr>
              <a:t> </a:t>
            </a:r>
            <a:r>
              <a:rPr lang="es-ES" sz="600" dirty="0" err="1">
                <a:solidFill>
                  <a:schemeClr val="tx1"/>
                </a:solidFill>
              </a:rPr>
              <a:t>of</a:t>
            </a:r>
            <a:r>
              <a:rPr lang="es-ES" sz="600" dirty="0">
                <a:solidFill>
                  <a:schemeClr val="tx1"/>
                </a:solidFill>
              </a:rPr>
              <a:t> </a:t>
            </a:r>
            <a:r>
              <a:rPr lang="es-ES" sz="600" dirty="0" err="1">
                <a:solidFill>
                  <a:schemeClr val="tx1"/>
                </a:solidFill>
              </a:rPr>
              <a:t>the</a:t>
            </a:r>
            <a:r>
              <a:rPr lang="es-ES" sz="600" dirty="0">
                <a:solidFill>
                  <a:schemeClr val="tx1"/>
                </a:solidFill>
              </a:rPr>
              <a:t> </a:t>
            </a:r>
            <a:r>
              <a:rPr lang="es-ES" sz="600" dirty="0" err="1">
                <a:solidFill>
                  <a:schemeClr val="tx1"/>
                </a:solidFill>
              </a:rPr>
              <a:t>Liver</a:t>
            </a:r>
            <a:r>
              <a:rPr lang="es-ES" sz="600" dirty="0">
                <a:solidFill>
                  <a:schemeClr val="tx1"/>
                </a:solidFill>
              </a:rPr>
              <a:t> [Internet]. 2025 </a:t>
            </a:r>
            <a:r>
              <a:rPr lang="es-ES" sz="600" dirty="0" err="1">
                <a:solidFill>
                  <a:schemeClr val="tx1"/>
                </a:solidFill>
              </a:rPr>
              <a:t>Dec;45</a:t>
            </a:r>
            <a:r>
              <a:rPr lang="es-ES" sz="600" dirty="0">
                <a:solidFill>
                  <a:schemeClr val="tx1"/>
                </a:solidFill>
              </a:rPr>
              <a:t>(12):</a:t>
            </a:r>
            <a:r>
              <a:rPr lang="es-ES" sz="600" dirty="0" err="1">
                <a:solidFill>
                  <a:schemeClr val="tx1"/>
                </a:solidFill>
              </a:rPr>
              <a:t>e70428</a:t>
            </a:r>
            <a:r>
              <a:rPr lang="es-ES" sz="600" dirty="0">
                <a:solidFill>
                  <a:schemeClr val="tx1"/>
                </a:solidFill>
              </a:rPr>
              <a:t>. </a:t>
            </a:r>
            <a:r>
              <a:rPr lang="es-ES" sz="600" dirty="0" err="1">
                <a:solidFill>
                  <a:schemeClr val="tx1"/>
                </a:solidFill>
              </a:rPr>
              <a:t>Available</a:t>
            </a:r>
            <a:r>
              <a:rPr lang="es-ES" sz="600" dirty="0">
                <a:solidFill>
                  <a:schemeClr val="tx1"/>
                </a:solidFill>
              </a:rPr>
              <a:t> </a:t>
            </a:r>
            <a:r>
              <a:rPr lang="es-ES" sz="600" dirty="0" err="1">
                <a:solidFill>
                  <a:schemeClr val="tx1"/>
                </a:solidFill>
              </a:rPr>
              <a:t>from</a:t>
            </a:r>
            <a:r>
              <a:rPr lang="es-ES" sz="600" dirty="0">
                <a:solidFill>
                  <a:schemeClr val="tx1"/>
                </a:solidFill>
              </a:rPr>
              <a:t>: https://</a:t>
            </a:r>
            <a:r>
              <a:rPr lang="es-ES" sz="600" dirty="0" err="1">
                <a:solidFill>
                  <a:schemeClr val="tx1"/>
                </a:solidFill>
              </a:rPr>
              <a:t>pubmed.ncbi.nlm.nih.gov</a:t>
            </a:r>
            <a:r>
              <a:rPr lang="es-ES" sz="600" dirty="0">
                <a:solidFill>
                  <a:schemeClr val="tx1"/>
                </a:solidFill>
              </a:rPr>
              <a:t>/41221651/</a:t>
            </a:r>
          </a:p>
          <a:p>
            <a:pPr algn="l"/>
            <a:r>
              <a:rPr lang="es-ES" sz="600" dirty="0">
                <a:solidFill>
                  <a:schemeClr val="tx1"/>
                </a:solidFill>
              </a:rPr>
              <a:t>‌Estudio multicéntrico (39 centro en 11 </a:t>
            </a:r>
            <a:r>
              <a:rPr lang="es-ES" sz="600" dirty="0" err="1">
                <a:solidFill>
                  <a:schemeClr val="tx1"/>
                </a:solidFill>
              </a:rPr>
              <a:t>paises</a:t>
            </a:r>
            <a:r>
              <a:rPr lang="es-ES" sz="600" dirty="0">
                <a:solidFill>
                  <a:schemeClr val="tx1"/>
                </a:solidFill>
              </a:rPr>
              <a:t> distribuidos entre Europa, Asia y Estados Unidos),</a:t>
            </a:r>
          </a:p>
          <a:p>
            <a:pPr algn="l"/>
            <a:r>
              <a:rPr lang="es-ES" sz="600" dirty="0">
                <a:solidFill>
                  <a:schemeClr val="tx1"/>
                </a:solidFill>
              </a:rPr>
              <a:t>retrospectivo, de vida real Cohorte de 666 pacientes con cáncer de vías biliares irresecable, localmente avanzado o metastático: colangiocarcinoma intrahepático, extrahepático y tumor de la vesícula biliar Objetivo primario: SG y </a:t>
            </a:r>
            <a:r>
              <a:rPr lang="es-ES" sz="600" dirty="0" err="1">
                <a:solidFill>
                  <a:schemeClr val="tx1"/>
                </a:solidFill>
              </a:rPr>
              <a:t>SLP</a:t>
            </a:r>
            <a:r>
              <a:rPr lang="es-ES" sz="600" dirty="0">
                <a:solidFill>
                  <a:schemeClr val="tx1"/>
                </a:solidFill>
              </a:rPr>
              <a:t> Objetivos secundarios: tasa de respuesta global (</a:t>
            </a:r>
            <a:r>
              <a:rPr lang="es-ES" sz="600" dirty="0" err="1">
                <a:solidFill>
                  <a:schemeClr val="tx1"/>
                </a:solidFill>
              </a:rPr>
              <a:t>TRG</a:t>
            </a:r>
            <a:r>
              <a:rPr lang="es-ES" sz="600" dirty="0">
                <a:solidFill>
                  <a:schemeClr val="tx1"/>
                </a:solidFill>
              </a:rPr>
              <a:t>), seguridad </a:t>
            </a:r>
            <a:r>
              <a:rPr lang="es-ES" sz="600" baseline="30000" dirty="0">
                <a:solidFill>
                  <a:schemeClr val="tx1"/>
                </a:solidFill>
              </a:rPr>
              <a:t>2 </a:t>
            </a:r>
            <a:r>
              <a:rPr lang="es-ES" sz="600" dirty="0">
                <a:solidFill>
                  <a:schemeClr val="tx1"/>
                </a:solidFill>
              </a:rPr>
              <a:t>*n=222 + (11.6–14.1)</a:t>
            </a:r>
          </a:p>
          <a:p>
            <a:pPr algn="l"/>
            <a:endParaRPr lang="es-ES" sz="700" dirty="0">
              <a:solidFill>
                <a:schemeClr val="tx1"/>
              </a:solidFill>
            </a:endParaRPr>
          </a:p>
        </p:txBody>
      </p:sp>
      <p:pic>
        <p:nvPicPr>
          <p:cNvPr id="343" name="Imagen 342">
            <a:extLst>
              <a:ext uri="{FF2B5EF4-FFF2-40B4-BE49-F238E27FC236}">
                <a16:creationId xmlns:a16="http://schemas.microsoft.com/office/drawing/2014/main" id="{F57F087A-5488-3F57-20C7-0317FFD1CAA5}"/>
              </a:ext>
            </a:extLst>
          </p:cNvPr>
          <p:cNvPicPr>
            <a:picLocks noChangeAspect="1"/>
          </p:cNvPicPr>
          <p:nvPr/>
        </p:nvPicPr>
        <p:blipFill>
          <a:blip r:embed="rId3"/>
          <a:stretch>
            <a:fillRect/>
          </a:stretch>
        </p:blipFill>
        <p:spPr>
          <a:xfrm>
            <a:off x="463382" y="2220195"/>
            <a:ext cx="5495492" cy="3296424"/>
          </a:xfrm>
          <a:prstGeom prst="rect">
            <a:avLst/>
          </a:prstGeom>
        </p:spPr>
      </p:pic>
      <p:sp>
        <p:nvSpPr>
          <p:cNvPr id="6" name="CuadroTexto 5">
            <a:extLst>
              <a:ext uri="{FF2B5EF4-FFF2-40B4-BE49-F238E27FC236}">
                <a16:creationId xmlns:a16="http://schemas.microsoft.com/office/drawing/2014/main" id="{2BC73AF6-2178-6AA5-302E-AAE613DF072C}"/>
              </a:ext>
            </a:extLst>
          </p:cNvPr>
          <p:cNvSpPr txBox="1"/>
          <p:nvPr/>
        </p:nvSpPr>
        <p:spPr>
          <a:xfrm>
            <a:off x="3980619" y="5606631"/>
            <a:ext cx="1617751" cy="200055"/>
          </a:xfrm>
          <a:prstGeom prst="rect">
            <a:avLst/>
          </a:prstGeom>
          <a:noFill/>
        </p:spPr>
        <p:txBody>
          <a:bodyPr wrap="none" rtlCol="0">
            <a:spAutoFit/>
          </a:bodyPr>
          <a:lstStyle/>
          <a:p>
            <a:r>
              <a:rPr lang="es-ES" sz="700"/>
              <a:t>Ver figura original al final del material</a:t>
            </a:r>
            <a:endParaRPr lang="es-ES" sz="700" dirty="0"/>
          </a:p>
        </p:txBody>
      </p:sp>
      <p:pic>
        <p:nvPicPr>
          <p:cNvPr id="11" name="Imagen 10">
            <a:extLst>
              <a:ext uri="{FF2B5EF4-FFF2-40B4-BE49-F238E27FC236}">
                <a16:creationId xmlns:a16="http://schemas.microsoft.com/office/drawing/2014/main" id="{C4428358-5988-4B6B-D618-24E1465652B7}"/>
              </a:ext>
            </a:extLst>
          </p:cNvPr>
          <p:cNvPicPr>
            <a:picLocks noChangeAspect="1"/>
          </p:cNvPicPr>
          <p:nvPr/>
        </p:nvPicPr>
        <p:blipFill>
          <a:blip r:embed="rId4"/>
          <a:stretch>
            <a:fillRect/>
          </a:stretch>
        </p:blipFill>
        <p:spPr>
          <a:xfrm>
            <a:off x="2078507" y="1281943"/>
            <a:ext cx="3629574" cy="472191"/>
          </a:xfrm>
          <a:prstGeom prst="rect">
            <a:avLst/>
          </a:prstGeom>
          <a:ln>
            <a:noFill/>
          </a:ln>
          <a:effectLst>
            <a:outerShdw blurRad="292100" dist="139700" dir="2700000" algn="tl" rotWithShape="0">
              <a:srgbClr val="333333">
                <a:alpha val="65000"/>
              </a:srgbClr>
            </a:outerShdw>
          </a:effectLst>
        </p:spPr>
      </p:pic>
      <p:cxnSp>
        <p:nvCxnSpPr>
          <p:cNvPr id="12" name="Conector recto de flecha 11">
            <a:extLst>
              <a:ext uri="{FF2B5EF4-FFF2-40B4-BE49-F238E27FC236}">
                <a16:creationId xmlns:a16="http://schemas.microsoft.com/office/drawing/2014/main" id="{16A5F6FE-7EB5-D4C6-C547-E8707BC5D184}"/>
              </a:ext>
            </a:extLst>
          </p:cNvPr>
          <p:cNvCxnSpPr/>
          <p:nvPr/>
        </p:nvCxnSpPr>
        <p:spPr>
          <a:xfrm>
            <a:off x="5878694" y="1526147"/>
            <a:ext cx="803265" cy="0"/>
          </a:xfrm>
          <a:prstGeom prst="straightConnector1">
            <a:avLst/>
          </a:prstGeom>
          <a:ln>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15" name="Imagen 14">
            <a:extLst>
              <a:ext uri="{FF2B5EF4-FFF2-40B4-BE49-F238E27FC236}">
                <a16:creationId xmlns:a16="http://schemas.microsoft.com/office/drawing/2014/main" id="{5996FD86-766A-AD67-1CFB-FCAE4E8C1FF9}"/>
              </a:ext>
            </a:extLst>
          </p:cNvPr>
          <p:cNvPicPr>
            <a:picLocks noChangeAspect="1"/>
          </p:cNvPicPr>
          <p:nvPr/>
        </p:nvPicPr>
        <p:blipFill>
          <a:blip r:embed="rId5"/>
          <a:stretch>
            <a:fillRect/>
          </a:stretch>
        </p:blipFill>
        <p:spPr>
          <a:xfrm>
            <a:off x="7116811" y="2175725"/>
            <a:ext cx="4160349" cy="3491407"/>
          </a:xfrm>
          <a:prstGeom prst="rect">
            <a:avLst/>
          </a:prstGeom>
        </p:spPr>
      </p:pic>
      <p:sp>
        <p:nvSpPr>
          <p:cNvPr id="16" name="Rectángulo 15">
            <a:extLst>
              <a:ext uri="{FF2B5EF4-FFF2-40B4-BE49-F238E27FC236}">
                <a16:creationId xmlns:a16="http://schemas.microsoft.com/office/drawing/2014/main" id="{4491CD3E-304E-2F25-DC90-FF99030C250F}"/>
              </a:ext>
            </a:extLst>
          </p:cNvPr>
          <p:cNvSpPr/>
          <p:nvPr/>
        </p:nvSpPr>
        <p:spPr>
          <a:xfrm>
            <a:off x="9105673" y="2220195"/>
            <a:ext cx="2371748" cy="6747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err="1">
                <a:solidFill>
                  <a:srgbClr val="AE1925"/>
                </a:solidFill>
              </a:rPr>
              <a:t>mOS</a:t>
            </a:r>
            <a:r>
              <a:rPr lang="es-ES" b="1" dirty="0">
                <a:solidFill>
                  <a:srgbClr val="AE1925"/>
                </a:solidFill>
              </a:rPr>
              <a:t>: 15.6 meses </a:t>
            </a:r>
          </a:p>
        </p:txBody>
      </p:sp>
      <p:sp>
        <p:nvSpPr>
          <p:cNvPr id="17" name="Rectángulo 16">
            <a:extLst>
              <a:ext uri="{FF2B5EF4-FFF2-40B4-BE49-F238E27FC236}">
                <a16:creationId xmlns:a16="http://schemas.microsoft.com/office/drawing/2014/main" id="{16E27D57-0292-BEED-9788-7E2DF4FC07D2}"/>
              </a:ext>
            </a:extLst>
          </p:cNvPr>
          <p:cNvSpPr/>
          <p:nvPr/>
        </p:nvSpPr>
        <p:spPr>
          <a:xfrm>
            <a:off x="3367636" y="2217262"/>
            <a:ext cx="2371748" cy="67474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err="1">
                <a:solidFill>
                  <a:srgbClr val="AE1925"/>
                </a:solidFill>
              </a:rPr>
              <a:t>mOS</a:t>
            </a:r>
            <a:r>
              <a:rPr lang="es-ES" b="1" dirty="0">
                <a:solidFill>
                  <a:srgbClr val="AE1925"/>
                </a:solidFill>
              </a:rPr>
              <a:t>: 12.9 meses</a:t>
            </a:r>
            <a:r>
              <a:rPr lang="es-ES" b="1" baseline="30000" dirty="0">
                <a:solidFill>
                  <a:srgbClr val="AE1925"/>
                </a:solidFill>
              </a:rPr>
              <a:t>+</a:t>
            </a:r>
            <a:r>
              <a:rPr lang="es-ES" b="1" dirty="0">
                <a:solidFill>
                  <a:srgbClr val="AE1925"/>
                </a:solidFill>
              </a:rPr>
              <a:t> </a:t>
            </a:r>
          </a:p>
        </p:txBody>
      </p:sp>
      <p:sp>
        <p:nvSpPr>
          <p:cNvPr id="10" name="Rectángulo: esquinas redondeadas 9">
            <a:extLst>
              <a:ext uri="{FF2B5EF4-FFF2-40B4-BE49-F238E27FC236}">
                <a16:creationId xmlns:a16="http://schemas.microsoft.com/office/drawing/2014/main" id="{55C45245-C037-9BF9-9355-828D6F773DDA}"/>
              </a:ext>
            </a:extLst>
          </p:cNvPr>
          <p:cNvSpPr/>
          <p:nvPr/>
        </p:nvSpPr>
        <p:spPr>
          <a:xfrm>
            <a:off x="6901337" y="1179384"/>
            <a:ext cx="3214213" cy="687201"/>
          </a:xfrm>
          <a:prstGeom prst="roundRect">
            <a:avLst/>
          </a:prstGeom>
          <a:solidFill>
            <a:schemeClr val="tx2">
              <a:lumMod val="10000"/>
              <a:lumOff val="9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rgbClr val="AE1925"/>
                </a:solidFill>
                <a:latin typeface="STIXTwoText"/>
              </a:rPr>
              <a:t>1358 pacientes </a:t>
            </a:r>
          </a:p>
          <a:p>
            <a:pPr algn="ctr"/>
            <a:r>
              <a:rPr lang="es-ES" b="1" dirty="0">
                <a:solidFill>
                  <a:srgbClr val="AE1925"/>
                </a:solidFill>
                <a:latin typeface="STIXTwoText"/>
              </a:rPr>
              <a:t>Incluye Población Española</a:t>
            </a:r>
            <a:endParaRPr lang="es-ES" b="1" dirty="0">
              <a:solidFill>
                <a:srgbClr val="AE1925"/>
              </a:solidFill>
            </a:endParaRPr>
          </a:p>
        </p:txBody>
      </p:sp>
      <p:sp>
        <p:nvSpPr>
          <p:cNvPr id="20" name="Título 2">
            <a:extLst>
              <a:ext uri="{FF2B5EF4-FFF2-40B4-BE49-F238E27FC236}">
                <a16:creationId xmlns:a16="http://schemas.microsoft.com/office/drawing/2014/main" id="{E287BFE5-98EB-5DED-7929-668D80D902F4}"/>
              </a:ext>
            </a:extLst>
          </p:cNvPr>
          <p:cNvSpPr>
            <a:spLocks noGrp="1"/>
          </p:cNvSpPr>
          <p:nvPr>
            <p:ph type="title"/>
          </p:nvPr>
        </p:nvSpPr>
        <p:spPr>
          <a:xfrm>
            <a:off x="838200" y="357188"/>
            <a:ext cx="7315200" cy="593725"/>
          </a:xfrm>
        </p:spPr>
        <p:txBody>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International RWE supports the use of Durvalumab + gem-cis</a:t>
            </a:r>
            <a:endParaRPr lang="es-ES" sz="1800" dirty="0"/>
          </a:p>
        </p:txBody>
      </p:sp>
    </p:spTree>
    <p:extLst>
      <p:ext uri="{BB962C8B-B14F-4D97-AF65-F5344CB8AC3E}">
        <p14:creationId xmlns:p14="http://schemas.microsoft.com/office/powerpoint/2010/main" val="559730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A38C8-8F1C-C952-D81B-24CFC5C50585}"/>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8FF0E6DB-58A8-4D91-2C24-E2ECA6ED99BF}"/>
              </a:ext>
            </a:extLst>
          </p:cNvPr>
          <p:cNvPicPr>
            <a:picLocks noChangeAspect="1"/>
          </p:cNvPicPr>
          <p:nvPr/>
        </p:nvPicPr>
        <p:blipFill>
          <a:blip r:embed="rId3"/>
          <a:stretch>
            <a:fillRect/>
          </a:stretch>
        </p:blipFill>
        <p:spPr>
          <a:xfrm>
            <a:off x="7931555" y="1222226"/>
            <a:ext cx="4024377" cy="876837"/>
          </a:xfrm>
          <a:prstGeom prst="rect">
            <a:avLst/>
          </a:prstGeom>
        </p:spPr>
      </p:pic>
      <p:sp>
        <p:nvSpPr>
          <p:cNvPr id="7" name="Rectángulo: esquinas redondeadas 6">
            <a:extLst>
              <a:ext uri="{FF2B5EF4-FFF2-40B4-BE49-F238E27FC236}">
                <a16:creationId xmlns:a16="http://schemas.microsoft.com/office/drawing/2014/main" id="{4280CA4C-6A6E-1ECE-C26D-158219145353}"/>
              </a:ext>
            </a:extLst>
          </p:cNvPr>
          <p:cNvSpPr/>
          <p:nvPr/>
        </p:nvSpPr>
        <p:spPr>
          <a:xfrm>
            <a:off x="6017430" y="2260877"/>
            <a:ext cx="5820014" cy="3607359"/>
          </a:xfrm>
          <a:prstGeom prst="roundRect">
            <a:avLst>
              <a:gd name="adj" fmla="val 10378"/>
            </a:avLst>
          </a:prstGeom>
          <a:solidFill>
            <a:schemeClr val="bg1"/>
          </a:solidFill>
          <a:ln w="285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1219170">
              <a:buClr>
                <a:srgbClr val="000000"/>
              </a:buClr>
              <a:defRPr/>
            </a:pPr>
            <a:endParaRPr lang="es-ES" sz="1400" b="1" kern="0" baseline="30000" dirty="0">
              <a:solidFill>
                <a:srgbClr val="00355F"/>
              </a:solidFill>
              <a:sym typeface="Arial"/>
            </a:endParaRPr>
          </a:p>
        </p:txBody>
      </p:sp>
      <p:sp>
        <p:nvSpPr>
          <p:cNvPr id="5" name="Rectángulo: esquinas redondeadas 4">
            <a:extLst>
              <a:ext uri="{FF2B5EF4-FFF2-40B4-BE49-F238E27FC236}">
                <a16:creationId xmlns:a16="http://schemas.microsoft.com/office/drawing/2014/main" id="{62F918A2-8959-06C2-5F9D-F8663A540C3F}"/>
              </a:ext>
            </a:extLst>
          </p:cNvPr>
          <p:cNvSpPr/>
          <p:nvPr/>
        </p:nvSpPr>
        <p:spPr>
          <a:xfrm>
            <a:off x="626118" y="2260878"/>
            <a:ext cx="4973485" cy="3607358"/>
          </a:xfrm>
          <a:prstGeom prst="roundRect">
            <a:avLst>
              <a:gd name="adj" fmla="val 10378"/>
            </a:avLst>
          </a:prstGeom>
          <a:solidFill>
            <a:schemeClr val="bg1"/>
          </a:solidFill>
          <a:ln w="285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1219170">
              <a:buClr>
                <a:srgbClr val="000000"/>
              </a:buClr>
              <a:defRPr/>
            </a:pPr>
            <a:endParaRPr lang="es-ES" sz="1400" b="1" kern="0" baseline="30000" dirty="0">
              <a:solidFill>
                <a:srgbClr val="00355F"/>
              </a:solidFill>
              <a:sym typeface="Arial"/>
            </a:endParaRPr>
          </a:p>
        </p:txBody>
      </p:sp>
      <p:sp>
        <p:nvSpPr>
          <p:cNvPr id="3" name="Título 2">
            <a:extLst>
              <a:ext uri="{FF2B5EF4-FFF2-40B4-BE49-F238E27FC236}">
                <a16:creationId xmlns:a16="http://schemas.microsoft.com/office/drawing/2014/main" id="{F3EB392F-BC7B-D48F-C560-1F4480C62045}"/>
              </a:ext>
            </a:extLst>
          </p:cNvPr>
          <p:cNvSpPr>
            <a:spLocks noGrp="1"/>
          </p:cNvSpPr>
          <p:nvPr>
            <p:ph type="title"/>
          </p:nvPr>
        </p:nvSpPr>
        <p:spPr/>
        <p:txBody>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International RWE supports the use of Durvalumab + gem-cis</a:t>
            </a:r>
            <a:endParaRPr lang="es-ES" sz="1800" dirty="0"/>
          </a:p>
        </p:txBody>
      </p:sp>
      <p:graphicFrame>
        <p:nvGraphicFramePr>
          <p:cNvPr id="4" name="Tabla 3">
            <a:extLst>
              <a:ext uri="{FF2B5EF4-FFF2-40B4-BE49-F238E27FC236}">
                <a16:creationId xmlns:a16="http://schemas.microsoft.com/office/drawing/2014/main" id="{16899965-7297-D369-8D6E-24E0603A61E7}"/>
              </a:ext>
            </a:extLst>
          </p:cNvPr>
          <p:cNvGraphicFramePr>
            <a:graphicFrameLocks noGrp="1"/>
          </p:cNvGraphicFramePr>
          <p:nvPr/>
        </p:nvGraphicFramePr>
        <p:xfrm>
          <a:off x="9908480" y="8103805"/>
          <a:ext cx="7455211" cy="3426277"/>
        </p:xfrm>
        <a:graphic>
          <a:graphicData uri="http://schemas.openxmlformats.org/drawingml/2006/table">
            <a:tbl>
              <a:tblPr firstRow="1" bandRow="1">
                <a:tableStyleId>{5C22544A-7EE6-4342-B048-85BDC9FD1C3A}</a:tableStyleId>
              </a:tblPr>
              <a:tblGrid>
                <a:gridCol w="1866537">
                  <a:extLst>
                    <a:ext uri="{9D8B030D-6E8A-4147-A177-3AD203B41FA5}">
                      <a16:colId xmlns:a16="http://schemas.microsoft.com/office/drawing/2014/main" val="824428508"/>
                    </a:ext>
                  </a:extLst>
                </a:gridCol>
                <a:gridCol w="1866537">
                  <a:extLst>
                    <a:ext uri="{9D8B030D-6E8A-4147-A177-3AD203B41FA5}">
                      <a16:colId xmlns:a16="http://schemas.microsoft.com/office/drawing/2014/main" val="3644666030"/>
                    </a:ext>
                  </a:extLst>
                </a:gridCol>
                <a:gridCol w="1866537">
                  <a:extLst>
                    <a:ext uri="{9D8B030D-6E8A-4147-A177-3AD203B41FA5}">
                      <a16:colId xmlns:a16="http://schemas.microsoft.com/office/drawing/2014/main" val="1780520641"/>
                    </a:ext>
                  </a:extLst>
                </a:gridCol>
                <a:gridCol w="1855600">
                  <a:extLst>
                    <a:ext uri="{9D8B030D-6E8A-4147-A177-3AD203B41FA5}">
                      <a16:colId xmlns:a16="http://schemas.microsoft.com/office/drawing/2014/main" val="813094110"/>
                    </a:ext>
                  </a:extLst>
                </a:gridCol>
              </a:tblGrid>
              <a:tr h="1254973">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a:solidFill>
                            <a:srgbClr val="00355F"/>
                          </a:solidFill>
                        </a:rPr>
                        <a:t>TOPAZ-1</a:t>
                      </a:r>
                      <a:r>
                        <a:rPr lang="es-ES" baseline="30000" dirty="0">
                          <a:solidFill>
                            <a:srgbClr val="00355F"/>
                          </a:solidFill>
                        </a:rPr>
                        <a:t>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a:solidFill>
                            <a:srgbClr val="00355F"/>
                          </a:solidFill>
                        </a:rPr>
                        <a:t>RWE Cohorte </a:t>
                      </a:r>
                      <a:r>
                        <a:rPr lang="es-ES" dirty="0" err="1">
                          <a:solidFill>
                            <a:srgbClr val="00355F"/>
                          </a:solidFill>
                        </a:rPr>
                        <a:t>Global</a:t>
                      </a:r>
                      <a:r>
                        <a:rPr lang="es-ES" baseline="30000" dirty="0" err="1">
                          <a:solidFill>
                            <a:srgbClr val="00355F"/>
                          </a:solidFill>
                        </a:rPr>
                        <a:t>2</a:t>
                      </a:r>
                      <a:endParaRPr lang="es-ES" dirty="0">
                        <a:solidFill>
                          <a:srgbClr val="00355F"/>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s-ES" dirty="0" err="1">
                          <a:solidFill>
                            <a:srgbClr val="00355F"/>
                          </a:solidFill>
                        </a:rPr>
                        <a:t>LIVER-R</a:t>
                      </a:r>
                      <a:r>
                        <a:rPr lang="es-ES" baseline="30000" dirty="0" err="1">
                          <a:solidFill>
                            <a:srgbClr val="00355F"/>
                          </a:solidFill>
                        </a:rPr>
                        <a:t>4</a:t>
                      </a:r>
                      <a:endParaRPr lang="es-ES" dirty="0">
                        <a:solidFill>
                          <a:srgbClr val="00355F"/>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4771497"/>
                  </a:ext>
                </a:extLst>
              </a:tr>
              <a:tr h="727088">
                <a:tc>
                  <a:txBody>
                    <a:bodyPr/>
                    <a:lstStyle/>
                    <a:p>
                      <a:r>
                        <a:rPr lang="es-ES" err="1"/>
                        <a:t>mOS</a:t>
                      </a:r>
                      <a:endParaRPr lang="es-ES"/>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s-ES"/>
                        <a:t>12.9</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s-ES"/>
                        <a:t>15.1</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15.6</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6328482"/>
                  </a:ext>
                </a:extLst>
              </a:tr>
              <a:tr h="727088">
                <a:tc>
                  <a:txBody>
                    <a:bodyPr/>
                    <a:lstStyle/>
                    <a:p>
                      <a:r>
                        <a:rPr lang="es-ES" dirty="0" err="1"/>
                        <a:t>mSLP</a:t>
                      </a:r>
                      <a:endParaRPr lang="es-E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7.2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8.2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8.2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3424178"/>
                  </a:ext>
                </a:extLst>
              </a:tr>
              <a:tr h="717128">
                <a:tc>
                  <a:txBody>
                    <a:bodyPr/>
                    <a:lstStyle/>
                    <a:p>
                      <a:r>
                        <a:rPr lang="es-ES"/>
                        <a:t>Respuestas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26.1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a:t>32.6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s-ES" dirty="0"/>
                        <a:t>No reportado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5972880"/>
                  </a:ext>
                </a:extLst>
              </a:tr>
            </a:tbl>
          </a:graphicData>
        </a:graphic>
      </p:graphicFrame>
      <p:sp>
        <p:nvSpPr>
          <p:cNvPr id="2" name="Marcador de texto 8">
            <a:extLst>
              <a:ext uri="{FF2B5EF4-FFF2-40B4-BE49-F238E27FC236}">
                <a16:creationId xmlns:a16="http://schemas.microsoft.com/office/drawing/2014/main" id="{2B38C14B-ABE1-3058-A380-F65C8138628A}"/>
              </a:ext>
            </a:extLst>
          </p:cNvPr>
          <p:cNvSpPr txBox="1">
            <a:spLocks/>
          </p:cNvSpPr>
          <p:nvPr/>
        </p:nvSpPr>
        <p:spPr>
          <a:xfrm>
            <a:off x="479048" y="6492875"/>
            <a:ext cx="8189450" cy="148887"/>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s-ES" sz="700" dirty="0">
              <a:solidFill>
                <a:schemeClr val="tx1"/>
              </a:solidFill>
            </a:endParaRPr>
          </a:p>
        </p:txBody>
      </p:sp>
      <p:pic>
        <p:nvPicPr>
          <p:cNvPr id="11" name="Imagen 10">
            <a:extLst>
              <a:ext uri="{FF2B5EF4-FFF2-40B4-BE49-F238E27FC236}">
                <a16:creationId xmlns:a16="http://schemas.microsoft.com/office/drawing/2014/main" id="{783F73C3-8146-4198-41F4-B16FCE07771C}"/>
              </a:ext>
            </a:extLst>
          </p:cNvPr>
          <p:cNvPicPr>
            <a:picLocks noChangeAspect="1"/>
          </p:cNvPicPr>
          <p:nvPr/>
        </p:nvPicPr>
        <p:blipFill>
          <a:blip r:embed="rId4"/>
          <a:stretch>
            <a:fillRect/>
          </a:stretch>
        </p:blipFill>
        <p:spPr>
          <a:xfrm>
            <a:off x="6186790" y="2955019"/>
            <a:ext cx="5458715" cy="2597667"/>
          </a:xfrm>
          <a:prstGeom prst="rect">
            <a:avLst/>
          </a:prstGeom>
        </p:spPr>
      </p:pic>
      <p:graphicFrame>
        <p:nvGraphicFramePr>
          <p:cNvPr id="6" name="Table 6">
            <a:extLst>
              <a:ext uri="{FF2B5EF4-FFF2-40B4-BE49-F238E27FC236}">
                <a16:creationId xmlns:a16="http://schemas.microsoft.com/office/drawing/2014/main" id="{52A41766-225F-45CF-5065-A071650C1138}"/>
              </a:ext>
            </a:extLst>
          </p:cNvPr>
          <p:cNvGraphicFramePr>
            <a:graphicFrameLocks noGrp="1"/>
          </p:cNvGraphicFramePr>
          <p:nvPr>
            <p:extLst>
              <p:ext uri="{D42A27DB-BD31-4B8C-83A1-F6EECF244321}">
                <p14:modId xmlns:p14="http://schemas.microsoft.com/office/powerpoint/2010/main" val="2653966903"/>
              </p:ext>
            </p:extLst>
          </p:nvPr>
        </p:nvGraphicFramePr>
        <p:xfrm>
          <a:off x="1066523" y="3025641"/>
          <a:ext cx="4027055" cy="1965960"/>
        </p:xfrm>
        <a:graphic>
          <a:graphicData uri="http://schemas.openxmlformats.org/drawingml/2006/table">
            <a:tbl>
              <a:tblPr firstRow="1" bandRow="1"/>
              <a:tblGrid>
                <a:gridCol w="1913491">
                  <a:extLst>
                    <a:ext uri="{9D8B030D-6E8A-4147-A177-3AD203B41FA5}">
                      <a16:colId xmlns:a16="http://schemas.microsoft.com/office/drawing/2014/main" val="683402423"/>
                    </a:ext>
                  </a:extLst>
                </a:gridCol>
                <a:gridCol w="1041613">
                  <a:extLst>
                    <a:ext uri="{9D8B030D-6E8A-4147-A177-3AD203B41FA5}">
                      <a16:colId xmlns:a16="http://schemas.microsoft.com/office/drawing/2014/main" val="1157028237"/>
                    </a:ext>
                  </a:extLst>
                </a:gridCol>
                <a:gridCol w="1071951">
                  <a:extLst>
                    <a:ext uri="{9D8B030D-6E8A-4147-A177-3AD203B41FA5}">
                      <a16:colId xmlns:a16="http://schemas.microsoft.com/office/drawing/2014/main" val="4024820161"/>
                    </a:ext>
                  </a:extLst>
                </a:gridCol>
              </a:tblGrid>
              <a:tr h="180411">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nSpc>
                          <a:spcPct val="100000"/>
                        </a:lnSpc>
                        <a:spcBef>
                          <a:spcPts val="0"/>
                        </a:spcBef>
                        <a:spcAft>
                          <a:spcPts val="0"/>
                        </a:spcAft>
                      </a:pPr>
                      <a:endParaRPr lang="en-GB" sz="1100"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a:lnSpc>
                          <a:spcPct val="100000"/>
                        </a:lnSpc>
                        <a:spcBef>
                          <a:spcPts val="0"/>
                        </a:spcBef>
                        <a:spcAft>
                          <a:spcPts val="0"/>
                        </a:spcAft>
                      </a:pPr>
                      <a: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t>IMFINZI </a:t>
                      </a:r>
                      <a:b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br>
                      <a: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t>+ Gem-Cis (n=341)</a:t>
                      </a:r>
                      <a:endParaRPr lang="en-GB"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D1F2F"/>
                    </a:solidFill>
                  </a:tcPr>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a:lnSpc>
                          <a:spcPct val="100000"/>
                        </a:lnSpc>
                        <a:spcBef>
                          <a:spcPts val="0"/>
                        </a:spcBef>
                        <a:spcAft>
                          <a:spcPts val="0"/>
                        </a:spcAft>
                      </a:pPr>
                      <a: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t>Placebo </a:t>
                      </a:r>
                      <a:b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br>
                      <a:r>
                        <a:rPr lang="en-GB" sz="1100">
                          <a:solidFill>
                            <a:schemeClr val="bg1"/>
                          </a:solidFill>
                          <a:latin typeface="Verdana" panose="020B0604030504040204" pitchFamily="34" charset="0"/>
                          <a:ea typeface="Verdana" panose="020B0604030504040204" pitchFamily="34" charset="0"/>
                          <a:cs typeface="Verdana" panose="020B0604030504040204" pitchFamily="34" charset="0"/>
                        </a:rPr>
                        <a:t>+ Gem-Cis (n=343)</a:t>
                      </a:r>
                      <a:endParaRPr lang="en-GB"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818284"/>
                    </a:solidFill>
                  </a:tcPr>
                </a:tc>
                <a:extLst>
                  <a:ext uri="{0D108BD9-81ED-4DB2-BD59-A6C34878D82A}">
                    <a16:rowId xmlns:a16="http://schemas.microsoft.com/office/drawing/2014/main" val="3856136383"/>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nSpc>
                          <a:spcPct val="100000"/>
                        </a:lnSpc>
                        <a:spcBef>
                          <a:spcPts val="0"/>
                        </a:spcBef>
                        <a:spcAft>
                          <a:spcPts val="0"/>
                        </a:spcAft>
                      </a:pPr>
                      <a:r>
                        <a:rPr lang="en-GB" sz="1100" dirty="0">
                          <a:solidFill>
                            <a:schemeClr val="tx1"/>
                          </a:solidFill>
                          <a:latin typeface="Verdana" panose="020B0604030504040204" pitchFamily="34" charset="0"/>
                          <a:ea typeface="Verdana" panose="020B0604030504040204" pitchFamily="34" charset="0"/>
                          <a:cs typeface="Verdana" panose="020B0604030504040204" pitchFamily="34" charset="0"/>
                        </a:rPr>
                        <a:t>ORR, n (%)</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00000"/>
                        </a:lnSpc>
                        <a:spcBef>
                          <a:spcPts val="0"/>
                        </a:spcBef>
                        <a:spcAft>
                          <a:spcPts val="0"/>
                        </a:spcAft>
                      </a:pPr>
                      <a:r>
                        <a:rPr lang="en-GB" sz="1100">
                          <a:solidFill>
                            <a:schemeClr val="tx1"/>
                          </a:solidFill>
                          <a:latin typeface="Verdana" panose="020B0604030504040204" pitchFamily="34" charset="0"/>
                          <a:ea typeface="Verdana" panose="020B0604030504040204" pitchFamily="34" charset="0"/>
                          <a:cs typeface="Verdana" panose="020B0604030504040204" pitchFamily="34" charset="0"/>
                        </a:rPr>
                        <a:t>91 (26.7)</a:t>
                      </a:r>
                      <a:endParaRPr lang="en-GB" sz="11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00000"/>
                        </a:lnSpc>
                        <a:spcBef>
                          <a:spcPts val="0"/>
                        </a:spcBef>
                        <a:spcAft>
                          <a:spcPts val="0"/>
                        </a:spcAft>
                      </a:pPr>
                      <a:r>
                        <a:rPr lang="en-GB" sz="1100">
                          <a:solidFill>
                            <a:schemeClr val="tx1"/>
                          </a:solidFill>
                          <a:latin typeface="Verdana" panose="020B0604030504040204" pitchFamily="34" charset="0"/>
                          <a:ea typeface="Verdana" panose="020B0604030504040204" pitchFamily="34" charset="0"/>
                          <a:cs typeface="Verdana" panose="020B0604030504040204" pitchFamily="34" charset="0"/>
                        </a:rPr>
                        <a:t>64 (18.7)</a:t>
                      </a:r>
                      <a:endParaRPr lang="en-GB" sz="11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5467933"/>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lvl="0" algn="l" defTabSz="914400" rtl="0" eaLnBrk="1" latinLnBrk="0" hangingPunct="1">
                        <a:lnSpc>
                          <a:spcPct val="100000"/>
                        </a:lnSpc>
                        <a:spcBef>
                          <a:spcPts val="0"/>
                        </a:spcBef>
                        <a:spcAft>
                          <a:spcPts val="0"/>
                        </a:spcAft>
                      </a:pPr>
                      <a:r>
                        <a:rPr lang="en-GB" sz="1100" kern="1200">
                          <a:solidFill>
                            <a:schemeClr val="tx1"/>
                          </a:solidFill>
                          <a:latin typeface="Verdana" panose="020B0604030504040204" pitchFamily="34" charset="0"/>
                          <a:ea typeface="Verdana" panose="020B0604030504040204" pitchFamily="34" charset="0"/>
                          <a:cs typeface="Verdana" panose="020B0604030504040204" pitchFamily="34" charset="0"/>
                        </a:rPr>
                        <a:t>Complete response</a:t>
                      </a:r>
                      <a:r>
                        <a:rPr lang="en-GB" sz="1100">
                          <a:solidFill>
                            <a:schemeClr val="tx1"/>
                          </a:solidFill>
                          <a:latin typeface="Verdana" panose="020B0604030504040204" pitchFamily="34" charset="0"/>
                          <a:ea typeface="Verdana" panose="020B0604030504040204" pitchFamily="34" charset="0"/>
                          <a:cs typeface="Verdana" panose="020B0604030504040204" pitchFamily="34" charset="0"/>
                        </a:rPr>
                        <a:t>, n (%)</a:t>
                      </a:r>
                      <a:endPar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7 (2.1)</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2 (0.6)</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0301772"/>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lvl="0" algn="l" defTabSz="914400" rtl="0" eaLnBrk="1" latinLnBrk="0" hangingPunct="1">
                        <a:lnSpc>
                          <a:spcPct val="100000"/>
                        </a:lnSpc>
                        <a:spcBef>
                          <a:spcPts val="0"/>
                        </a:spcBef>
                        <a:spcAft>
                          <a:spcPts val="0"/>
                        </a:spcAft>
                      </a:pPr>
                      <a:r>
                        <a:rPr lang="en-GB" sz="1100" kern="1200">
                          <a:solidFill>
                            <a:schemeClr val="tx1"/>
                          </a:solidFill>
                          <a:latin typeface="Verdana" panose="020B0604030504040204" pitchFamily="34" charset="0"/>
                          <a:ea typeface="Verdana" panose="020B0604030504040204" pitchFamily="34" charset="0"/>
                          <a:cs typeface="Verdana" panose="020B0604030504040204" pitchFamily="34" charset="0"/>
                        </a:rPr>
                        <a:t>Partial response</a:t>
                      </a:r>
                      <a:r>
                        <a:rPr lang="en-GB" sz="1100">
                          <a:solidFill>
                            <a:schemeClr val="tx1"/>
                          </a:solidFill>
                          <a:latin typeface="Verdana" panose="020B0604030504040204" pitchFamily="34" charset="0"/>
                          <a:ea typeface="Verdana" panose="020B0604030504040204" pitchFamily="34" charset="0"/>
                          <a:cs typeface="Verdana" panose="020B0604030504040204" pitchFamily="34" charset="0"/>
                        </a:rPr>
                        <a:t>, n (%)</a:t>
                      </a:r>
                      <a:endPar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84 (24.6)</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62 (18.1)</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1284908"/>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lnSpc>
                          <a:spcPct val="100000"/>
                        </a:lnSpc>
                        <a:spcBef>
                          <a:spcPts val="0"/>
                        </a:spcBef>
                        <a:spcAft>
                          <a:spcPts val="0"/>
                        </a:spcAft>
                      </a:pPr>
                      <a:r>
                        <a:rPr lang="en-GB" sz="1100" kern="1200">
                          <a:solidFill>
                            <a:schemeClr val="tx1"/>
                          </a:solidFill>
                          <a:latin typeface="Verdana" panose="020B0604030504040204" pitchFamily="34" charset="0"/>
                          <a:ea typeface="Verdana" panose="020B0604030504040204" pitchFamily="34" charset="0"/>
                          <a:cs typeface="Verdana" panose="020B0604030504040204" pitchFamily="34" charset="0"/>
                        </a:rPr>
                        <a:t>Disease control rate, n (%)</a:t>
                      </a:r>
                      <a:endParaRPr lang="en-GB" sz="1100" kern="1200" baseline="30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291 (85.3)</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lnSpc>
                          <a:spcPct val="100000"/>
                        </a:lnSpc>
                        <a:spcBef>
                          <a:spcPts val="0"/>
                        </a:spcBef>
                        <a:spcAft>
                          <a:spcPts val="0"/>
                        </a:spcAft>
                      </a:pPr>
                      <a:r>
                        <a:rPr lang="en-GB" sz="1100" kern="1200" dirty="0">
                          <a:solidFill>
                            <a:schemeClr val="tx1"/>
                          </a:solidFill>
                          <a:latin typeface="Verdana" panose="020B0604030504040204" pitchFamily="34" charset="0"/>
                          <a:ea typeface="Verdana" panose="020B0604030504040204" pitchFamily="34" charset="0"/>
                          <a:cs typeface="Verdana" panose="020B0604030504040204" pitchFamily="34" charset="0"/>
                        </a:rPr>
                        <a:t>284 (82.6)</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2719697"/>
                  </a:ext>
                </a:extLst>
              </a:tr>
            </a:tbl>
          </a:graphicData>
        </a:graphic>
      </p:graphicFrame>
      <p:sp>
        <p:nvSpPr>
          <p:cNvPr id="8" name="Marcador de texto 8">
            <a:extLst>
              <a:ext uri="{FF2B5EF4-FFF2-40B4-BE49-F238E27FC236}">
                <a16:creationId xmlns:a16="http://schemas.microsoft.com/office/drawing/2014/main" id="{BADC516B-2DE2-E95C-BE4D-47EEFE2C189E}"/>
              </a:ext>
            </a:extLst>
          </p:cNvPr>
          <p:cNvSpPr txBox="1">
            <a:spLocks/>
          </p:cNvSpPr>
          <p:nvPr/>
        </p:nvSpPr>
        <p:spPr>
          <a:xfrm>
            <a:off x="2060198" y="6475956"/>
            <a:ext cx="8189450" cy="148887"/>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700" dirty="0" err="1">
                <a:solidFill>
                  <a:schemeClr val="tx1"/>
                </a:solidFill>
              </a:rPr>
              <a:t>mOS</a:t>
            </a:r>
            <a:r>
              <a:rPr lang="es-ES" sz="700" dirty="0">
                <a:solidFill>
                  <a:schemeClr val="tx1"/>
                </a:solidFill>
              </a:rPr>
              <a:t>: mediana de supervivencia global; </a:t>
            </a:r>
            <a:r>
              <a:rPr lang="es-ES" sz="700" dirty="0" err="1">
                <a:solidFill>
                  <a:schemeClr val="tx1"/>
                </a:solidFill>
              </a:rPr>
              <a:t>mSLP</a:t>
            </a:r>
            <a:r>
              <a:rPr lang="es-ES" sz="700" dirty="0">
                <a:solidFill>
                  <a:schemeClr val="tx1"/>
                </a:solidFill>
              </a:rPr>
              <a:t>: mediana de supervivencia libre de progresión </a:t>
            </a:r>
            <a:br>
              <a:rPr lang="es-ES" sz="700" dirty="0">
                <a:solidFill>
                  <a:schemeClr val="tx1"/>
                </a:solidFill>
              </a:rPr>
            </a:br>
            <a:r>
              <a:rPr lang="es-ES" sz="700" dirty="0">
                <a:solidFill>
                  <a:schemeClr val="tx1"/>
                </a:solidFill>
              </a:rPr>
              <a:t>1. Oh D-Y, He AR, Qin S, Chen L-T, </a:t>
            </a:r>
            <a:r>
              <a:rPr lang="es-ES" sz="700" dirty="0" err="1">
                <a:solidFill>
                  <a:schemeClr val="tx1"/>
                </a:solidFill>
              </a:rPr>
              <a:t>Okusaka</a:t>
            </a:r>
            <a:r>
              <a:rPr lang="es-ES" sz="700" dirty="0">
                <a:solidFill>
                  <a:schemeClr val="tx1"/>
                </a:solidFill>
              </a:rPr>
              <a:t> T, Kim </a:t>
            </a:r>
            <a:r>
              <a:rPr lang="es-ES" sz="700" dirty="0" err="1">
                <a:solidFill>
                  <a:schemeClr val="tx1"/>
                </a:solidFill>
              </a:rPr>
              <a:t>JW</a:t>
            </a:r>
            <a:r>
              <a:rPr lang="es-ES" sz="700" dirty="0">
                <a:solidFill>
                  <a:schemeClr val="tx1"/>
                </a:solidFill>
              </a:rPr>
              <a:t>, et al. </a:t>
            </a:r>
            <a:r>
              <a:rPr lang="es-ES" sz="700" dirty="0" err="1">
                <a:solidFill>
                  <a:schemeClr val="tx1"/>
                </a:solidFill>
              </a:rPr>
              <a:t>Durvalumab</a:t>
            </a:r>
            <a:r>
              <a:rPr lang="es-ES" sz="700" dirty="0">
                <a:solidFill>
                  <a:schemeClr val="tx1"/>
                </a:solidFill>
              </a:rPr>
              <a:t> plus </a:t>
            </a:r>
            <a:r>
              <a:rPr lang="es-ES" sz="700" dirty="0" err="1">
                <a:solidFill>
                  <a:schemeClr val="tx1"/>
                </a:solidFill>
              </a:rPr>
              <a:t>chemotherapy</a:t>
            </a:r>
            <a:r>
              <a:rPr lang="es-ES" sz="700" dirty="0">
                <a:solidFill>
                  <a:schemeClr val="tx1"/>
                </a:solidFill>
              </a:rPr>
              <a:t> in </a:t>
            </a:r>
            <a:r>
              <a:rPr lang="es-ES" sz="700" dirty="0" err="1">
                <a:solidFill>
                  <a:schemeClr val="tx1"/>
                </a:solidFill>
              </a:rPr>
              <a:t>advanced</a:t>
            </a:r>
            <a:r>
              <a:rPr lang="es-ES" sz="700" dirty="0">
                <a:solidFill>
                  <a:schemeClr val="tx1"/>
                </a:solidFill>
              </a:rPr>
              <a:t> </a:t>
            </a:r>
            <a:r>
              <a:rPr lang="es-ES" sz="700" dirty="0" err="1">
                <a:solidFill>
                  <a:schemeClr val="tx1"/>
                </a:solidFill>
              </a:rPr>
              <a:t>biliary</a:t>
            </a:r>
            <a:r>
              <a:rPr lang="es-ES" sz="700" dirty="0">
                <a:solidFill>
                  <a:schemeClr val="tx1"/>
                </a:solidFill>
              </a:rPr>
              <a:t> </a:t>
            </a:r>
            <a:r>
              <a:rPr lang="es-ES" sz="700" dirty="0" err="1">
                <a:solidFill>
                  <a:schemeClr val="tx1"/>
                </a:solidFill>
              </a:rPr>
              <a:t>tract</a:t>
            </a:r>
            <a:r>
              <a:rPr lang="es-ES" sz="700" dirty="0">
                <a:solidFill>
                  <a:schemeClr val="tx1"/>
                </a:solidFill>
              </a:rPr>
              <a:t> </a:t>
            </a:r>
            <a:r>
              <a:rPr lang="es-ES" sz="700" dirty="0" err="1">
                <a:solidFill>
                  <a:schemeClr val="tx1"/>
                </a:solidFill>
              </a:rPr>
              <a:t>cancer</a:t>
            </a:r>
            <a:r>
              <a:rPr lang="es-ES" sz="700" dirty="0">
                <a:solidFill>
                  <a:schemeClr val="tx1"/>
                </a:solidFill>
              </a:rPr>
              <a:t>: 3-</a:t>
            </a:r>
            <a:r>
              <a:rPr lang="es-ES" sz="700" dirty="0" err="1">
                <a:solidFill>
                  <a:schemeClr val="tx1"/>
                </a:solidFill>
              </a:rPr>
              <a:t>year</a:t>
            </a:r>
            <a:r>
              <a:rPr lang="es-ES" sz="700" dirty="0">
                <a:solidFill>
                  <a:schemeClr val="tx1"/>
                </a:solidFill>
              </a:rPr>
              <a:t> </a:t>
            </a:r>
            <a:r>
              <a:rPr lang="es-ES" sz="700" dirty="0" err="1">
                <a:solidFill>
                  <a:schemeClr val="tx1"/>
                </a:solidFill>
              </a:rPr>
              <a:t>overall</a:t>
            </a:r>
            <a:r>
              <a:rPr lang="es-ES" sz="700" dirty="0">
                <a:solidFill>
                  <a:schemeClr val="tx1"/>
                </a:solidFill>
              </a:rPr>
              <a:t> </a:t>
            </a:r>
            <a:r>
              <a:rPr lang="es-ES" sz="700" dirty="0" err="1">
                <a:solidFill>
                  <a:schemeClr val="tx1"/>
                </a:solidFill>
              </a:rPr>
              <a:t>survival</a:t>
            </a:r>
            <a:r>
              <a:rPr lang="es-ES" sz="700" dirty="0">
                <a:solidFill>
                  <a:schemeClr val="tx1"/>
                </a:solidFill>
              </a:rPr>
              <a:t> </a:t>
            </a:r>
            <a:r>
              <a:rPr lang="es-ES" sz="700" dirty="0" err="1">
                <a:solidFill>
                  <a:schemeClr val="tx1"/>
                </a:solidFill>
              </a:rPr>
              <a:t>update</a:t>
            </a:r>
            <a:r>
              <a:rPr lang="es-ES" sz="700" dirty="0">
                <a:solidFill>
                  <a:schemeClr val="tx1"/>
                </a:solidFill>
              </a:rPr>
              <a:t> </a:t>
            </a:r>
            <a:r>
              <a:rPr lang="es-ES" sz="700" dirty="0" err="1">
                <a:solidFill>
                  <a:schemeClr val="tx1"/>
                </a:solidFill>
              </a:rPr>
              <a:t>from</a:t>
            </a:r>
            <a:r>
              <a:rPr lang="es-ES" sz="700" dirty="0">
                <a:solidFill>
                  <a:schemeClr val="tx1"/>
                </a:solidFill>
              </a:rPr>
              <a:t> </a:t>
            </a:r>
            <a:r>
              <a:rPr lang="es-ES" sz="700" dirty="0" err="1">
                <a:solidFill>
                  <a:schemeClr val="tx1"/>
                </a:solidFill>
              </a:rPr>
              <a:t>the</a:t>
            </a:r>
            <a:r>
              <a:rPr lang="es-ES" sz="700" dirty="0">
                <a:solidFill>
                  <a:schemeClr val="tx1"/>
                </a:solidFill>
              </a:rPr>
              <a:t> </a:t>
            </a:r>
            <a:r>
              <a:rPr lang="es-ES" sz="700" dirty="0" err="1">
                <a:solidFill>
                  <a:schemeClr val="tx1"/>
                </a:solidFill>
              </a:rPr>
              <a:t>phase</a:t>
            </a:r>
            <a:r>
              <a:rPr lang="es-ES" sz="700" dirty="0">
                <a:solidFill>
                  <a:schemeClr val="tx1"/>
                </a:solidFill>
              </a:rPr>
              <a:t> III TOPAZ-1 </a:t>
            </a:r>
            <a:r>
              <a:rPr lang="es-ES" sz="700" dirty="0" err="1">
                <a:solidFill>
                  <a:schemeClr val="tx1"/>
                </a:solidFill>
              </a:rPr>
              <a:t>study</a:t>
            </a:r>
            <a:r>
              <a:rPr lang="es-ES" sz="700" dirty="0">
                <a:solidFill>
                  <a:schemeClr val="tx1"/>
                </a:solidFill>
              </a:rPr>
              <a:t>. J </a:t>
            </a:r>
            <a:r>
              <a:rPr lang="es-ES" sz="700" dirty="0" err="1">
                <a:solidFill>
                  <a:schemeClr val="tx1"/>
                </a:solidFill>
              </a:rPr>
              <a:t>Hepatol</a:t>
            </a:r>
            <a:r>
              <a:rPr lang="es-ES" sz="700" dirty="0">
                <a:solidFill>
                  <a:schemeClr val="tx1"/>
                </a:solidFill>
              </a:rPr>
              <a:t> [Internet]. 2025; Disponible en: http://</a:t>
            </a:r>
            <a:r>
              <a:rPr lang="es-ES" sz="700" dirty="0" err="1">
                <a:solidFill>
                  <a:schemeClr val="tx1"/>
                </a:solidFill>
              </a:rPr>
              <a:t>dx.doi.org</a:t>
            </a:r>
            <a:r>
              <a:rPr lang="es-ES" sz="700" dirty="0">
                <a:solidFill>
                  <a:schemeClr val="tx1"/>
                </a:solidFill>
              </a:rPr>
              <a:t>/10.1016/</a:t>
            </a:r>
            <a:r>
              <a:rPr lang="es-ES" sz="700" dirty="0" err="1">
                <a:solidFill>
                  <a:schemeClr val="tx1"/>
                </a:solidFill>
              </a:rPr>
              <a:t>j.jhep.2025.05.003</a:t>
            </a:r>
            <a:endParaRPr lang="es-ES" sz="700" dirty="0">
              <a:solidFill>
                <a:schemeClr val="tx1"/>
              </a:solidFill>
            </a:endParaRPr>
          </a:p>
          <a:p>
            <a:pPr algn="l"/>
            <a:r>
              <a:rPr lang="es-ES" sz="700" dirty="0">
                <a:solidFill>
                  <a:schemeClr val="tx1"/>
                </a:solidFill>
              </a:rPr>
              <a:t>2. </a:t>
            </a:r>
            <a:r>
              <a:rPr lang="es-ES" sz="700" dirty="0" err="1">
                <a:solidFill>
                  <a:schemeClr val="tx1"/>
                </a:solidFill>
              </a:rPr>
              <a:t>1.Rimini</a:t>
            </a:r>
            <a:r>
              <a:rPr lang="es-ES" sz="700" dirty="0">
                <a:solidFill>
                  <a:schemeClr val="tx1"/>
                </a:solidFill>
              </a:rPr>
              <a:t> M, </a:t>
            </a:r>
            <a:r>
              <a:rPr lang="es-ES" sz="700" dirty="0" err="1">
                <a:solidFill>
                  <a:schemeClr val="tx1"/>
                </a:solidFill>
              </a:rPr>
              <a:t>Fornaro</a:t>
            </a:r>
            <a:r>
              <a:rPr lang="es-ES" sz="700" dirty="0">
                <a:solidFill>
                  <a:schemeClr val="tx1"/>
                </a:solidFill>
              </a:rPr>
              <a:t> L, Ikeda M, </a:t>
            </a:r>
            <a:r>
              <a:rPr lang="es-ES" sz="700" dirty="0" err="1">
                <a:solidFill>
                  <a:schemeClr val="tx1"/>
                </a:solidFill>
              </a:rPr>
              <a:t>Abidoye</a:t>
            </a:r>
            <a:r>
              <a:rPr lang="es-ES" sz="700" dirty="0">
                <a:solidFill>
                  <a:schemeClr val="tx1"/>
                </a:solidFill>
              </a:rPr>
              <a:t> O, Lucchetti J, </a:t>
            </a:r>
            <a:r>
              <a:rPr lang="es-ES" sz="700" dirty="0" err="1">
                <a:solidFill>
                  <a:schemeClr val="tx1"/>
                </a:solidFill>
              </a:rPr>
              <a:t>Antonuzzo</a:t>
            </a:r>
            <a:r>
              <a:rPr lang="es-ES" sz="700" dirty="0">
                <a:solidFill>
                  <a:schemeClr val="tx1"/>
                </a:solidFill>
              </a:rPr>
              <a:t> L, et al. </a:t>
            </a:r>
            <a:r>
              <a:rPr lang="es-ES" sz="700" dirty="0" err="1">
                <a:solidFill>
                  <a:schemeClr val="tx1"/>
                </a:solidFill>
              </a:rPr>
              <a:t>Durvalumab</a:t>
            </a:r>
            <a:r>
              <a:rPr lang="es-ES" sz="700" dirty="0">
                <a:solidFill>
                  <a:schemeClr val="tx1"/>
                </a:solidFill>
              </a:rPr>
              <a:t> in </a:t>
            </a:r>
            <a:r>
              <a:rPr lang="es-ES" sz="700" dirty="0" err="1">
                <a:solidFill>
                  <a:schemeClr val="tx1"/>
                </a:solidFill>
              </a:rPr>
              <a:t>Advanced</a:t>
            </a:r>
            <a:r>
              <a:rPr lang="es-ES" sz="700" dirty="0">
                <a:solidFill>
                  <a:schemeClr val="tx1"/>
                </a:solidFill>
              </a:rPr>
              <a:t> </a:t>
            </a:r>
            <a:r>
              <a:rPr lang="es-ES" sz="700" dirty="0" err="1">
                <a:solidFill>
                  <a:schemeClr val="tx1"/>
                </a:solidFill>
              </a:rPr>
              <a:t>Biliary</a:t>
            </a:r>
            <a:r>
              <a:rPr lang="es-ES" sz="700" dirty="0">
                <a:solidFill>
                  <a:schemeClr val="tx1"/>
                </a:solidFill>
              </a:rPr>
              <a:t> </a:t>
            </a:r>
            <a:r>
              <a:rPr lang="es-ES" sz="700" dirty="0" err="1">
                <a:solidFill>
                  <a:schemeClr val="tx1"/>
                </a:solidFill>
              </a:rPr>
              <a:t>Tract</a:t>
            </a:r>
            <a:r>
              <a:rPr lang="es-ES" sz="700" dirty="0">
                <a:solidFill>
                  <a:schemeClr val="tx1"/>
                </a:solidFill>
              </a:rPr>
              <a:t> </a:t>
            </a:r>
            <a:r>
              <a:rPr lang="es-ES" sz="700" dirty="0" err="1">
                <a:solidFill>
                  <a:schemeClr val="tx1"/>
                </a:solidFill>
              </a:rPr>
              <a:t>Cancer</a:t>
            </a:r>
            <a:r>
              <a:rPr lang="es-ES" sz="700" dirty="0">
                <a:solidFill>
                  <a:schemeClr val="tx1"/>
                </a:solidFill>
              </a:rPr>
              <a:t>: Real-</a:t>
            </a:r>
            <a:r>
              <a:rPr lang="es-ES" sz="700" dirty="0" err="1">
                <a:solidFill>
                  <a:schemeClr val="tx1"/>
                </a:solidFill>
              </a:rPr>
              <a:t>World</a:t>
            </a:r>
            <a:r>
              <a:rPr lang="es-ES" sz="700" dirty="0">
                <a:solidFill>
                  <a:schemeClr val="tx1"/>
                </a:solidFill>
              </a:rPr>
              <a:t> Data </a:t>
            </a:r>
            <a:r>
              <a:rPr lang="es-ES" sz="700" dirty="0" err="1">
                <a:solidFill>
                  <a:schemeClr val="tx1"/>
                </a:solidFill>
              </a:rPr>
              <a:t>From</a:t>
            </a:r>
            <a:r>
              <a:rPr lang="es-ES" sz="700" dirty="0">
                <a:solidFill>
                  <a:schemeClr val="tx1"/>
                </a:solidFill>
              </a:rPr>
              <a:t> a </a:t>
            </a:r>
            <a:r>
              <a:rPr lang="es-ES" sz="700" dirty="0" err="1">
                <a:solidFill>
                  <a:schemeClr val="tx1"/>
                </a:solidFill>
              </a:rPr>
              <a:t>Large</a:t>
            </a:r>
            <a:r>
              <a:rPr lang="es-ES" sz="700" dirty="0">
                <a:solidFill>
                  <a:schemeClr val="tx1"/>
                </a:solidFill>
              </a:rPr>
              <a:t> </a:t>
            </a:r>
            <a:r>
              <a:rPr lang="es-ES" sz="700" dirty="0" err="1">
                <a:solidFill>
                  <a:schemeClr val="tx1"/>
                </a:solidFill>
              </a:rPr>
              <a:t>Cohort</a:t>
            </a:r>
            <a:r>
              <a:rPr lang="es-ES" sz="700" dirty="0">
                <a:solidFill>
                  <a:schemeClr val="tx1"/>
                </a:solidFill>
              </a:rPr>
              <a:t> </a:t>
            </a:r>
            <a:r>
              <a:rPr lang="es-ES" sz="700" dirty="0" err="1">
                <a:solidFill>
                  <a:schemeClr val="tx1"/>
                </a:solidFill>
              </a:rPr>
              <a:t>of</a:t>
            </a:r>
            <a:r>
              <a:rPr lang="es-ES" sz="700" dirty="0">
                <a:solidFill>
                  <a:schemeClr val="tx1"/>
                </a:solidFill>
              </a:rPr>
              <a:t> </a:t>
            </a:r>
            <a:r>
              <a:rPr lang="es-ES" sz="700" dirty="0" err="1">
                <a:solidFill>
                  <a:schemeClr val="tx1"/>
                </a:solidFill>
              </a:rPr>
              <a:t>Patients</a:t>
            </a:r>
            <a:r>
              <a:rPr lang="es-ES" sz="700" dirty="0">
                <a:solidFill>
                  <a:schemeClr val="tx1"/>
                </a:solidFill>
              </a:rPr>
              <a:t> </a:t>
            </a:r>
            <a:r>
              <a:rPr lang="es-ES" sz="700" dirty="0" err="1">
                <a:solidFill>
                  <a:schemeClr val="tx1"/>
                </a:solidFill>
              </a:rPr>
              <a:t>Across</a:t>
            </a:r>
            <a:r>
              <a:rPr lang="es-ES" sz="700" dirty="0">
                <a:solidFill>
                  <a:schemeClr val="tx1"/>
                </a:solidFill>
              </a:rPr>
              <a:t> </a:t>
            </a:r>
            <a:r>
              <a:rPr lang="es-ES" sz="700" dirty="0" err="1">
                <a:solidFill>
                  <a:schemeClr val="tx1"/>
                </a:solidFill>
              </a:rPr>
              <a:t>Multiple</a:t>
            </a:r>
            <a:r>
              <a:rPr lang="es-ES" sz="700" dirty="0">
                <a:solidFill>
                  <a:schemeClr val="tx1"/>
                </a:solidFill>
              </a:rPr>
              <a:t> International Centers. </a:t>
            </a:r>
            <a:r>
              <a:rPr lang="es-ES" sz="700" dirty="0" err="1">
                <a:solidFill>
                  <a:schemeClr val="tx1"/>
                </a:solidFill>
              </a:rPr>
              <a:t>Liver</a:t>
            </a:r>
            <a:r>
              <a:rPr lang="es-ES" sz="700" dirty="0">
                <a:solidFill>
                  <a:schemeClr val="tx1"/>
                </a:solidFill>
              </a:rPr>
              <a:t> </a:t>
            </a:r>
            <a:r>
              <a:rPr lang="es-ES" sz="700" dirty="0" err="1">
                <a:solidFill>
                  <a:schemeClr val="tx1"/>
                </a:solidFill>
              </a:rPr>
              <a:t>international</a:t>
            </a:r>
            <a:r>
              <a:rPr lang="es-ES" sz="700" dirty="0">
                <a:solidFill>
                  <a:schemeClr val="tx1"/>
                </a:solidFill>
              </a:rPr>
              <a:t> : </a:t>
            </a:r>
            <a:r>
              <a:rPr lang="es-ES" sz="700" dirty="0" err="1">
                <a:solidFill>
                  <a:schemeClr val="tx1"/>
                </a:solidFill>
              </a:rPr>
              <a:t>official</a:t>
            </a:r>
            <a:r>
              <a:rPr lang="es-ES" sz="700" dirty="0">
                <a:solidFill>
                  <a:schemeClr val="tx1"/>
                </a:solidFill>
              </a:rPr>
              <a:t> </a:t>
            </a:r>
            <a:r>
              <a:rPr lang="es-ES" sz="700" dirty="0" err="1">
                <a:solidFill>
                  <a:schemeClr val="tx1"/>
                </a:solidFill>
              </a:rPr>
              <a:t>journal</a:t>
            </a:r>
            <a:r>
              <a:rPr lang="es-ES" sz="700" dirty="0">
                <a:solidFill>
                  <a:schemeClr val="tx1"/>
                </a:solidFill>
              </a:rPr>
              <a:t> </a:t>
            </a:r>
            <a:r>
              <a:rPr lang="es-ES" sz="700" dirty="0" err="1">
                <a:solidFill>
                  <a:schemeClr val="tx1"/>
                </a:solidFill>
              </a:rPr>
              <a:t>of</a:t>
            </a:r>
            <a:r>
              <a:rPr lang="es-ES" sz="700" dirty="0">
                <a:solidFill>
                  <a:schemeClr val="tx1"/>
                </a:solidFill>
              </a:rPr>
              <a:t> </a:t>
            </a:r>
            <a:r>
              <a:rPr lang="es-ES" sz="700" dirty="0" err="1">
                <a:solidFill>
                  <a:schemeClr val="tx1"/>
                </a:solidFill>
              </a:rPr>
              <a:t>the</a:t>
            </a:r>
            <a:r>
              <a:rPr lang="es-ES" sz="700" dirty="0">
                <a:solidFill>
                  <a:schemeClr val="tx1"/>
                </a:solidFill>
              </a:rPr>
              <a:t> International </a:t>
            </a:r>
            <a:r>
              <a:rPr lang="es-ES" sz="700" dirty="0" err="1">
                <a:solidFill>
                  <a:schemeClr val="tx1"/>
                </a:solidFill>
              </a:rPr>
              <a:t>Association</a:t>
            </a:r>
            <a:r>
              <a:rPr lang="es-ES" sz="700" dirty="0">
                <a:solidFill>
                  <a:schemeClr val="tx1"/>
                </a:solidFill>
              </a:rPr>
              <a:t> </a:t>
            </a:r>
            <a:r>
              <a:rPr lang="es-ES" sz="700" dirty="0" err="1">
                <a:solidFill>
                  <a:schemeClr val="tx1"/>
                </a:solidFill>
              </a:rPr>
              <a:t>for</a:t>
            </a:r>
            <a:r>
              <a:rPr lang="es-ES" sz="700" dirty="0">
                <a:solidFill>
                  <a:schemeClr val="tx1"/>
                </a:solidFill>
              </a:rPr>
              <a:t> </a:t>
            </a:r>
            <a:r>
              <a:rPr lang="es-ES" sz="700" dirty="0" err="1">
                <a:solidFill>
                  <a:schemeClr val="tx1"/>
                </a:solidFill>
              </a:rPr>
              <a:t>the</a:t>
            </a:r>
            <a:r>
              <a:rPr lang="es-ES" sz="700" dirty="0">
                <a:solidFill>
                  <a:schemeClr val="tx1"/>
                </a:solidFill>
              </a:rPr>
              <a:t> </a:t>
            </a:r>
            <a:r>
              <a:rPr lang="es-ES" sz="700" dirty="0" err="1">
                <a:solidFill>
                  <a:schemeClr val="tx1"/>
                </a:solidFill>
              </a:rPr>
              <a:t>Study</a:t>
            </a:r>
            <a:r>
              <a:rPr lang="es-ES" sz="700" dirty="0">
                <a:solidFill>
                  <a:schemeClr val="tx1"/>
                </a:solidFill>
              </a:rPr>
              <a:t> </a:t>
            </a:r>
            <a:r>
              <a:rPr lang="es-ES" sz="700" dirty="0" err="1">
                <a:solidFill>
                  <a:schemeClr val="tx1"/>
                </a:solidFill>
              </a:rPr>
              <a:t>of</a:t>
            </a:r>
            <a:r>
              <a:rPr lang="es-ES" sz="700" dirty="0">
                <a:solidFill>
                  <a:schemeClr val="tx1"/>
                </a:solidFill>
              </a:rPr>
              <a:t> </a:t>
            </a:r>
            <a:r>
              <a:rPr lang="es-ES" sz="700" dirty="0" err="1">
                <a:solidFill>
                  <a:schemeClr val="tx1"/>
                </a:solidFill>
              </a:rPr>
              <a:t>the</a:t>
            </a:r>
            <a:r>
              <a:rPr lang="es-ES" sz="700" dirty="0">
                <a:solidFill>
                  <a:schemeClr val="tx1"/>
                </a:solidFill>
              </a:rPr>
              <a:t> </a:t>
            </a:r>
            <a:r>
              <a:rPr lang="es-ES" sz="700" dirty="0" err="1">
                <a:solidFill>
                  <a:schemeClr val="tx1"/>
                </a:solidFill>
              </a:rPr>
              <a:t>Liver</a:t>
            </a:r>
            <a:r>
              <a:rPr lang="es-ES" sz="700" dirty="0">
                <a:solidFill>
                  <a:schemeClr val="tx1"/>
                </a:solidFill>
              </a:rPr>
              <a:t> [Internet]. 2025 </a:t>
            </a:r>
            <a:r>
              <a:rPr lang="es-ES" sz="700" dirty="0" err="1">
                <a:solidFill>
                  <a:schemeClr val="tx1"/>
                </a:solidFill>
              </a:rPr>
              <a:t>Dec;45</a:t>
            </a:r>
            <a:r>
              <a:rPr lang="es-ES" sz="700" dirty="0">
                <a:solidFill>
                  <a:schemeClr val="tx1"/>
                </a:solidFill>
              </a:rPr>
              <a:t>(12):</a:t>
            </a:r>
            <a:r>
              <a:rPr lang="es-ES" sz="700" dirty="0" err="1">
                <a:solidFill>
                  <a:schemeClr val="tx1"/>
                </a:solidFill>
              </a:rPr>
              <a:t>e70428</a:t>
            </a:r>
            <a:r>
              <a:rPr lang="es-ES" sz="700" dirty="0">
                <a:solidFill>
                  <a:schemeClr val="tx1"/>
                </a:solidFill>
              </a:rPr>
              <a:t>. </a:t>
            </a:r>
            <a:r>
              <a:rPr lang="es-ES" sz="700" dirty="0" err="1">
                <a:solidFill>
                  <a:schemeClr val="tx1"/>
                </a:solidFill>
              </a:rPr>
              <a:t>Available</a:t>
            </a:r>
            <a:r>
              <a:rPr lang="es-ES" sz="700" dirty="0">
                <a:solidFill>
                  <a:schemeClr val="tx1"/>
                </a:solidFill>
              </a:rPr>
              <a:t> </a:t>
            </a:r>
            <a:r>
              <a:rPr lang="es-ES" sz="700" dirty="0" err="1">
                <a:solidFill>
                  <a:schemeClr val="tx1"/>
                </a:solidFill>
              </a:rPr>
              <a:t>from</a:t>
            </a:r>
            <a:r>
              <a:rPr lang="es-ES" sz="700" dirty="0">
                <a:solidFill>
                  <a:schemeClr val="tx1"/>
                </a:solidFill>
              </a:rPr>
              <a:t>: https://</a:t>
            </a:r>
            <a:r>
              <a:rPr lang="es-ES" sz="700" dirty="0" err="1">
                <a:solidFill>
                  <a:schemeClr val="tx1"/>
                </a:solidFill>
              </a:rPr>
              <a:t>pubmed.ncbi.nlm.nih.gov</a:t>
            </a:r>
            <a:r>
              <a:rPr lang="es-ES" sz="700" dirty="0">
                <a:solidFill>
                  <a:schemeClr val="tx1"/>
                </a:solidFill>
              </a:rPr>
              <a:t>/41221651/</a:t>
            </a:r>
          </a:p>
          <a:p>
            <a:pPr algn="l"/>
            <a:r>
              <a:rPr lang="es-ES" sz="700" dirty="0">
                <a:solidFill>
                  <a:schemeClr val="tx1"/>
                </a:solidFill>
              </a:rPr>
              <a:t>‌</a:t>
            </a:r>
          </a:p>
        </p:txBody>
      </p:sp>
      <p:sp>
        <p:nvSpPr>
          <p:cNvPr id="22" name="Rectángulo 21">
            <a:extLst>
              <a:ext uri="{FF2B5EF4-FFF2-40B4-BE49-F238E27FC236}">
                <a16:creationId xmlns:a16="http://schemas.microsoft.com/office/drawing/2014/main" id="{F9BF71FE-204E-49AE-141C-6527917BF2A3}"/>
              </a:ext>
            </a:extLst>
          </p:cNvPr>
          <p:cNvSpPr/>
          <p:nvPr/>
        </p:nvSpPr>
        <p:spPr>
          <a:xfrm>
            <a:off x="9640880" y="4096491"/>
            <a:ext cx="829339" cy="314721"/>
          </a:xfrm>
          <a:prstGeom prst="rect">
            <a:avLst/>
          </a:prstGeom>
          <a:solidFill>
            <a:srgbClr val="AE19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35,6%</a:t>
            </a:r>
          </a:p>
        </p:txBody>
      </p:sp>
      <p:sp>
        <p:nvSpPr>
          <p:cNvPr id="23" name="Rectángulo 22">
            <a:extLst>
              <a:ext uri="{FF2B5EF4-FFF2-40B4-BE49-F238E27FC236}">
                <a16:creationId xmlns:a16="http://schemas.microsoft.com/office/drawing/2014/main" id="{960B296B-957B-64D5-0C32-5218974C0D23}"/>
              </a:ext>
            </a:extLst>
          </p:cNvPr>
          <p:cNvSpPr/>
          <p:nvPr/>
        </p:nvSpPr>
        <p:spPr>
          <a:xfrm>
            <a:off x="10699043" y="2963168"/>
            <a:ext cx="829339" cy="3147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3">
                    <a:lumMod val="60000"/>
                    <a:lumOff val="40000"/>
                  </a:schemeClr>
                </a:solidFill>
              </a:rPr>
              <a:t>2,2%</a:t>
            </a:r>
          </a:p>
        </p:txBody>
      </p:sp>
      <p:sp>
        <p:nvSpPr>
          <p:cNvPr id="24" name="Rectángulo 23">
            <a:extLst>
              <a:ext uri="{FF2B5EF4-FFF2-40B4-BE49-F238E27FC236}">
                <a16:creationId xmlns:a16="http://schemas.microsoft.com/office/drawing/2014/main" id="{CD26455A-C996-124A-60A4-C21A78198E58}"/>
              </a:ext>
            </a:extLst>
          </p:cNvPr>
          <p:cNvSpPr/>
          <p:nvPr/>
        </p:nvSpPr>
        <p:spPr>
          <a:xfrm>
            <a:off x="8281991" y="4411212"/>
            <a:ext cx="829339" cy="3147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accent3">
                    <a:lumMod val="60000"/>
                    <a:lumOff val="40000"/>
                  </a:schemeClr>
                </a:solidFill>
              </a:rPr>
              <a:t>33,4%</a:t>
            </a:r>
          </a:p>
        </p:txBody>
      </p:sp>
      <p:sp>
        <p:nvSpPr>
          <p:cNvPr id="25" name="Rectángulo 24">
            <a:extLst>
              <a:ext uri="{FF2B5EF4-FFF2-40B4-BE49-F238E27FC236}">
                <a16:creationId xmlns:a16="http://schemas.microsoft.com/office/drawing/2014/main" id="{5C846844-A134-E898-BAF3-EC3682388783}"/>
              </a:ext>
            </a:extLst>
          </p:cNvPr>
          <p:cNvSpPr/>
          <p:nvPr/>
        </p:nvSpPr>
        <p:spPr>
          <a:xfrm>
            <a:off x="10603347" y="3851260"/>
            <a:ext cx="829339" cy="314721"/>
          </a:xfrm>
          <a:prstGeom prst="rect">
            <a:avLst/>
          </a:prstGeom>
          <a:solidFill>
            <a:srgbClr val="003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33,4%</a:t>
            </a:r>
          </a:p>
        </p:txBody>
      </p:sp>
      <p:sp>
        <p:nvSpPr>
          <p:cNvPr id="26" name="Rectángulo 25">
            <a:extLst>
              <a:ext uri="{FF2B5EF4-FFF2-40B4-BE49-F238E27FC236}">
                <a16:creationId xmlns:a16="http://schemas.microsoft.com/office/drawing/2014/main" id="{49107164-D1BF-A5F6-9F86-5A3574B3B86A}"/>
              </a:ext>
            </a:extLst>
          </p:cNvPr>
          <p:cNvSpPr/>
          <p:nvPr/>
        </p:nvSpPr>
        <p:spPr>
          <a:xfrm>
            <a:off x="10188677" y="4838585"/>
            <a:ext cx="829339" cy="314721"/>
          </a:xfrm>
          <a:prstGeom prst="rect">
            <a:avLst/>
          </a:prstGeom>
          <a:solidFill>
            <a:srgbClr val="7098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47.1%</a:t>
            </a:r>
          </a:p>
        </p:txBody>
      </p:sp>
      <p:pic>
        <p:nvPicPr>
          <p:cNvPr id="14" name="Imagen 13">
            <a:extLst>
              <a:ext uri="{FF2B5EF4-FFF2-40B4-BE49-F238E27FC236}">
                <a16:creationId xmlns:a16="http://schemas.microsoft.com/office/drawing/2014/main" id="{341CDE03-AFCD-9D23-18F8-74F08290C36A}"/>
              </a:ext>
            </a:extLst>
          </p:cNvPr>
          <p:cNvPicPr>
            <a:picLocks noChangeAspect="1"/>
          </p:cNvPicPr>
          <p:nvPr/>
        </p:nvPicPr>
        <p:blipFill>
          <a:blip r:embed="rId5"/>
          <a:stretch>
            <a:fillRect/>
          </a:stretch>
        </p:blipFill>
        <p:spPr>
          <a:xfrm>
            <a:off x="2078507" y="1424818"/>
            <a:ext cx="3629574" cy="472191"/>
          </a:xfrm>
          <a:prstGeom prst="rect">
            <a:avLst/>
          </a:prstGeom>
          <a:ln>
            <a:noFill/>
          </a:ln>
          <a:effectLst>
            <a:outerShdw blurRad="292100" dist="139700" dir="2700000" algn="tl" rotWithShape="0">
              <a:srgbClr val="333333">
                <a:alpha val="65000"/>
              </a:srgbClr>
            </a:outerShdw>
          </a:effectLst>
        </p:spPr>
      </p:pic>
      <p:cxnSp>
        <p:nvCxnSpPr>
          <p:cNvPr id="15" name="Conector recto de flecha 14">
            <a:extLst>
              <a:ext uri="{FF2B5EF4-FFF2-40B4-BE49-F238E27FC236}">
                <a16:creationId xmlns:a16="http://schemas.microsoft.com/office/drawing/2014/main" id="{C2902720-466C-48A1-52D1-EB9FB9F83764}"/>
              </a:ext>
            </a:extLst>
          </p:cNvPr>
          <p:cNvCxnSpPr/>
          <p:nvPr/>
        </p:nvCxnSpPr>
        <p:spPr>
          <a:xfrm>
            <a:off x="5878694" y="1669022"/>
            <a:ext cx="803265" cy="0"/>
          </a:xfrm>
          <a:prstGeom prst="straightConnector1">
            <a:avLst/>
          </a:prstGeom>
          <a:ln>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6" name="Rectángulo: esquinas redondeadas 15">
            <a:extLst>
              <a:ext uri="{FF2B5EF4-FFF2-40B4-BE49-F238E27FC236}">
                <a16:creationId xmlns:a16="http://schemas.microsoft.com/office/drawing/2014/main" id="{655AAD78-D846-1A3E-4D0D-71F65B159165}"/>
              </a:ext>
            </a:extLst>
          </p:cNvPr>
          <p:cNvSpPr/>
          <p:nvPr/>
        </p:nvSpPr>
        <p:spPr>
          <a:xfrm>
            <a:off x="6901337" y="1322259"/>
            <a:ext cx="3214213" cy="687201"/>
          </a:xfrm>
          <a:prstGeom prst="roundRect">
            <a:avLst/>
          </a:prstGeom>
          <a:solidFill>
            <a:schemeClr val="tx2">
              <a:lumMod val="10000"/>
              <a:lumOff val="9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rgbClr val="AE1925"/>
                </a:solidFill>
                <a:latin typeface="STIXTwoText"/>
              </a:rPr>
              <a:t>1358 pacientes </a:t>
            </a:r>
          </a:p>
          <a:p>
            <a:pPr algn="ctr"/>
            <a:r>
              <a:rPr lang="es-ES" b="1" dirty="0">
                <a:solidFill>
                  <a:srgbClr val="AE1925"/>
                </a:solidFill>
                <a:latin typeface="STIXTwoText"/>
              </a:rPr>
              <a:t>Incluye Población Española</a:t>
            </a:r>
            <a:endParaRPr lang="es-ES" b="1" dirty="0">
              <a:solidFill>
                <a:srgbClr val="AE1925"/>
              </a:solidFill>
            </a:endParaRPr>
          </a:p>
        </p:txBody>
      </p:sp>
    </p:spTree>
    <p:extLst>
      <p:ext uri="{BB962C8B-B14F-4D97-AF65-F5344CB8AC3E}">
        <p14:creationId xmlns:p14="http://schemas.microsoft.com/office/powerpoint/2010/main" val="3646832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D8D989E-05B5-7205-C309-5870AFA0E0AB}"/>
              </a:ext>
            </a:extLst>
          </p:cNvPr>
          <p:cNvPicPr>
            <a:picLocks noChangeAspect="1"/>
          </p:cNvPicPr>
          <p:nvPr/>
        </p:nvPicPr>
        <p:blipFill>
          <a:blip r:embed="rId3"/>
          <a:stretch>
            <a:fillRect/>
          </a:stretch>
        </p:blipFill>
        <p:spPr>
          <a:xfrm>
            <a:off x="7889750" y="290595"/>
            <a:ext cx="4024377" cy="876837"/>
          </a:xfrm>
          <a:prstGeom prst="rect">
            <a:avLst/>
          </a:prstGeom>
        </p:spPr>
      </p:pic>
      <p:sp>
        <p:nvSpPr>
          <p:cNvPr id="5" name="Marcador de texto 8">
            <a:extLst>
              <a:ext uri="{FF2B5EF4-FFF2-40B4-BE49-F238E27FC236}">
                <a16:creationId xmlns:a16="http://schemas.microsoft.com/office/drawing/2014/main" id="{B9E81249-2EA0-747D-477D-DCA8F1AA47A4}"/>
              </a:ext>
            </a:extLst>
          </p:cNvPr>
          <p:cNvSpPr txBox="1">
            <a:spLocks/>
          </p:cNvSpPr>
          <p:nvPr/>
        </p:nvSpPr>
        <p:spPr>
          <a:xfrm>
            <a:off x="2244229" y="6403374"/>
            <a:ext cx="7464309" cy="401064"/>
          </a:xfrm>
          <a:prstGeom prst="rect">
            <a:avLst/>
          </a:prstGeom>
        </p:spPr>
        <p:txBody>
          <a:bodyPr vert="horz" lIns="91440" tIns="45720" rIns="91440" bIns="45720" rtlCol="0" anchor="ctr"/>
          <a:lstStyle>
            <a:defPPr>
              <a:defRPr lang="es-E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sz="600" dirty="0" err="1">
                <a:solidFill>
                  <a:schemeClr val="tx1"/>
                </a:solidFill>
              </a:rPr>
              <a:t>EAs</a:t>
            </a:r>
            <a:r>
              <a:rPr lang="es-ES" sz="600" dirty="0">
                <a:solidFill>
                  <a:schemeClr val="tx1"/>
                </a:solidFill>
              </a:rPr>
              <a:t>: Efectos adversos; </a:t>
            </a:r>
            <a:r>
              <a:rPr lang="es-ES" sz="600" dirty="0" err="1">
                <a:solidFill>
                  <a:schemeClr val="tx1"/>
                </a:solidFill>
              </a:rPr>
              <a:t>mOS</a:t>
            </a:r>
            <a:r>
              <a:rPr lang="es-ES" sz="600" dirty="0">
                <a:solidFill>
                  <a:schemeClr val="tx1"/>
                </a:solidFill>
              </a:rPr>
              <a:t>: mediana de supervivencia global; </a:t>
            </a:r>
            <a:r>
              <a:rPr lang="es-ES" sz="600" dirty="0" err="1">
                <a:solidFill>
                  <a:schemeClr val="tx1"/>
                </a:solidFill>
              </a:rPr>
              <a:t>mSLP</a:t>
            </a:r>
            <a:r>
              <a:rPr lang="es-ES" sz="600" dirty="0">
                <a:solidFill>
                  <a:schemeClr val="tx1"/>
                </a:solidFill>
              </a:rPr>
              <a:t>: mediana de supervivencia libre de progresión; OS: supervivencia global</a:t>
            </a:r>
            <a:br>
              <a:rPr lang="es-ES" sz="600" dirty="0">
                <a:solidFill>
                  <a:schemeClr val="tx1"/>
                </a:solidFill>
              </a:rPr>
            </a:br>
            <a:r>
              <a:rPr lang="es-ES" sz="600" dirty="0">
                <a:solidFill>
                  <a:schemeClr val="tx1"/>
                </a:solidFill>
              </a:rPr>
              <a:t>1. Oh D-Y, </a:t>
            </a:r>
            <a:r>
              <a:rPr lang="es-ES" sz="600" i="1" dirty="0">
                <a:solidFill>
                  <a:schemeClr val="tx1"/>
                </a:solidFill>
              </a:rPr>
              <a:t>et al</a:t>
            </a:r>
            <a:r>
              <a:rPr lang="es-ES" sz="600" dirty="0">
                <a:solidFill>
                  <a:schemeClr val="tx1"/>
                </a:solidFill>
              </a:rPr>
              <a:t>. </a:t>
            </a:r>
            <a:r>
              <a:rPr lang="es-ES" sz="600" dirty="0" err="1">
                <a:solidFill>
                  <a:schemeClr val="tx1"/>
                </a:solidFill>
              </a:rPr>
              <a:t>NEJM</a:t>
            </a:r>
            <a:r>
              <a:rPr lang="es-ES" sz="600" dirty="0">
                <a:solidFill>
                  <a:schemeClr val="tx1"/>
                </a:solidFill>
              </a:rPr>
              <a:t> </a:t>
            </a:r>
            <a:r>
              <a:rPr lang="es-ES" sz="600" dirty="0" err="1">
                <a:solidFill>
                  <a:schemeClr val="tx1"/>
                </a:solidFill>
              </a:rPr>
              <a:t>Evid</a:t>
            </a:r>
            <a:r>
              <a:rPr lang="es-ES" sz="600" dirty="0">
                <a:solidFill>
                  <a:schemeClr val="tx1"/>
                </a:solidFill>
              </a:rPr>
              <a:t>. 2022;1(8). 2</a:t>
            </a:r>
            <a:r>
              <a:rPr lang="en-US" sz="600" dirty="0">
                <a:solidFill>
                  <a:schemeClr val="tx1"/>
                </a:solidFill>
              </a:rPr>
              <a:t>. Real-world treatment outcomes of durvalumab- based regimens in advanced biliary tract cancer: LIVER-R interim analysis. Presented at ESMO GI 2-5 July 2025 Barcelona.</a:t>
            </a:r>
          </a:p>
          <a:p>
            <a:pPr algn="l"/>
            <a:r>
              <a:rPr lang="en-US" sz="600" dirty="0">
                <a:solidFill>
                  <a:schemeClr val="tx1"/>
                </a:solidFill>
              </a:rPr>
              <a:t>*</a:t>
            </a:r>
            <a:r>
              <a:rPr lang="es-ES" sz="600" dirty="0">
                <a:solidFill>
                  <a:schemeClr val="tx1"/>
                </a:solidFill>
              </a:rPr>
              <a:t>En este análisis inicial del estudio </a:t>
            </a:r>
            <a:r>
              <a:rPr lang="es-ES" sz="600" dirty="0" err="1">
                <a:solidFill>
                  <a:schemeClr val="tx1"/>
                </a:solidFill>
              </a:rPr>
              <a:t>LIVER</a:t>
            </a:r>
            <a:r>
              <a:rPr lang="es-ES" sz="600" dirty="0">
                <a:solidFill>
                  <a:schemeClr val="tx1"/>
                </a:solidFill>
              </a:rPr>
              <a:t>-R, se incluyeron 125 pacientes con </a:t>
            </a:r>
            <a:r>
              <a:rPr lang="es-ES" sz="600" dirty="0" err="1">
                <a:solidFill>
                  <a:schemeClr val="tx1"/>
                </a:solidFill>
              </a:rPr>
              <a:t>aBTC</a:t>
            </a:r>
            <a:r>
              <a:rPr lang="es-ES" sz="600" dirty="0">
                <a:solidFill>
                  <a:schemeClr val="tx1"/>
                </a:solidFill>
              </a:rPr>
              <a:t>. La mayoría eran hombres, mayores de 65 años, procedentes de Europa y con </a:t>
            </a:r>
            <a:r>
              <a:rPr lang="es-ES" sz="600" dirty="0" err="1">
                <a:solidFill>
                  <a:schemeClr val="tx1"/>
                </a:solidFill>
              </a:rPr>
              <a:t>aBTC</a:t>
            </a:r>
            <a:r>
              <a:rPr lang="es-ES" sz="600" dirty="0">
                <a:solidFill>
                  <a:schemeClr val="tx1"/>
                </a:solidFill>
              </a:rPr>
              <a:t> no resecable quirúrgicamente. La mayoría de los pacientes recibieron </a:t>
            </a:r>
            <a:r>
              <a:rPr lang="es-ES" sz="600" dirty="0" err="1">
                <a:solidFill>
                  <a:schemeClr val="tx1"/>
                </a:solidFill>
              </a:rPr>
              <a:t>durvalumab</a:t>
            </a:r>
            <a:r>
              <a:rPr lang="es-ES" sz="600" dirty="0">
                <a:solidFill>
                  <a:schemeClr val="tx1"/>
                </a:solidFill>
              </a:rPr>
              <a:t> en combinación con </a:t>
            </a:r>
            <a:r>
              <a:rPr lang="es-ES" sz="600" dirty="0" err="1">
                <a:solidFill>
                  <a:schemeClr val="tx1"/>
                </a:solidFill>
              </a:rPr>
              <a:t>GemCis</a:t>
            </a:r>
            <a:r>
              <a:rPr lang="es-ES" sz="600" dirty="0">
                <a:solidFill>
                  <a:schemeClr val="tx1"/>
                </a:solidFill>
              </a:rPr>
              <a:t> y continuaban su tratamiento en el punto de corte del análisis inicial. Los resultados muestran que los tratamientos basados en </a:t>
            </a:r>
            <a:r>
              <a:rPr lang="es-ES" sz="600" dirty="0" err="1">
                <a:solidFill>
                  <a:schemeClr val="tx1"/>
                </a:solidFill>
              </a:rPr>
              <a:t>durvalumab</a:t>
            </a:r>
            <a:r>
              <a:rPr lang="es-ES" sz="600" dirty="0">
                <a:solidFill>
                  <a:schemeClr val="tx1"/>
                </a:solidFill>
              </a:rPr>
              <a:t> parecen ser efectivos en la práctica clínica real y se alinean con los datos del ensayo clínico TOPAZ-1.</a:t>
            </a:r>
            <a:endParaRPr lang="en-US" sz="600" dirty="0">
              <a:solidFill>
                <a:schemeClr val="tx1"/>
              </a:solidFill>
            </a:endParaRPr>
          </a:p>
          <a:p>
            <a:pPr algn="l"/>
            <a:endParaRPr lang="en-US" sz="600" dirty="0">
              <a:solidFill>
                <a:schemeClr val="tx1"/>
              </a:solidFill>
            </a:endParaRPr>
          </a:p>
          <a:p>
            <a:pPr algn="l"/>
            <a:endParaRPr lang="es-ES" sz="600" dirty="0">
              <a:solidFill>
                <a:schemeClr val="tx1"/>
              </a:solidFill>
            </a:endParaRPr>
          </a:p>
        </p:txBody>
      </p:sp>
      <p:sp>
        <p:nvSpPr>
          <p:cNvPr id="3" name="Rectángulo: esquinas redondeadas 2">
            <a:extLst>
              <a:ext uri="{FF2B5EF4-FFF2-40B4-BE49-F238E27FC236}">
                <a16:creationId xmlns:a16="http://schemas.microsoft.com/office/drawing/2014/main" id="{6B9C4960-747B-5FB0-BB9B-58CAA667B1C8}"/>
              </a:ext>
            </a:extLst>
          </p:cNvPr>
          <p:cNvSpPr/>
          <p:nvPr/>
        </p:nvSpPr>
        <p:spPr>
          <a:xfrm>
            <a:off x="907718" y="1426370"/>
            <a:ext cx="10698515" cy="4650149"/>
          </a:xfrm>
          <a:prstGeom prst="roundRect">
            <a:avLst>
              <a:gd name="adj" fmla="val 10378"/>
            </a:avLst>
          </a:prstGeom>
          <a:solidFill>
            <a:schemeClr val="bg1"/>
          </a:solidFill>
          <a:ln w="28575">
            <a:solidFill>
              <a:schemeClr val="tx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1219170">
              <a:buClr>
                <a:srgbClr val="000000"/>
              </a:buClr>
              <a:defRPr/>
            </a:pPr>
            <a:endParaRPr lang="es-ES" sz="1400" b="1" kern="0" baseline="30000" dirty="0">
              <a:solidFill>
                <a:srgbClr val="00355F"/>
              </a:solidFill>
              <a:sym typeface="Arial"/>
            </a:endParaRPr>
          </a:p>
        </p:txBody>
      </p:sp>
      <p:sp>
        <p:nvSpPr>
          <p:cNvPr id="8" name="CuadroTexto 7">
            <a:extLst>
              <a:ext uri="{FF2B5EF4-FFF2-40B4-BE49-F238E27FC236}">
                <a16:creationId xmlns:a16="http://schemas.microsoft.com/office/drawing/2014/main" id="{D81D8BC6-7BD7-474C-7EC3-8F37FC85835F}"/>
              </a:ext>
            </a:extLst>
          </p:cNvPr>
          <p:cNvSpPr txBox="1"/>
          <p:nvPr/>
        </p:nvSpPr>
        <p:spPr>
          <a:xfrm>
            <a:off x="5383466" y="1442408"/>
            <a:ext cx="1661609" cy="523220"/>
          </a:xfrm>
          <a:prstGeom prst="rect">
            <a:avLst/>
          </a:prstGeom>
          <a:noFill/>
        </p:spPr>
        <p:txBody>
          <a:bodyPr wrap="none" rtlCol="0">
            <a:spAutoFit/>
          </a:bodyPr>
          <a:lstStyle/>
          <a:p>
            <a:r>
              <a:rPr lang="es-ES" sz="2800" b="1" dirty="0">
                <a:solidFill>
                  <a:srgbClr val="00355F"/>
                </a:solidFill>
              </a:rPr>
              <a:t>TOPAZ-1</a:t>
            </a:r>
            <a:r>
              <a:rPr lang="es-ES" sz="2800" b="1" baseline="30000" dirty="0">
                <a:solidFill>
                  <a:srgbClr val="00355F"/>
                </a:solidFill>
              </a:rPr>
              <a:t>1</a:t>
            </a:r>
            <a:endParaRPr lang="es-ES" sz="2800" b="1" dirty="0">
              <a:solidFill>
                <a:srgbClr val="00355F"/>
              </a:solidFill>
            </a:endParaRPr>
          </a:p>
        </p:txBody>
      </p:sp>
      <p:sp>
        <p:nvSpPr>
          <p:cNvPr id="9" name="CuadroTexto 8">
            <a:extLst>
              <a:ext uri="{FF2B5EF4-FFF2-40B4-BE49-F238E27FC236}">
                <a16:creationId xmlns:a16="http://schemas.microsoft.com/office/drawing/2014/main" id="{9D6A7DE1-D010-565E-6C5B-457F21B7940D}"/>
              </a:ext>
            </a:extLst>
          </p:cNvPr>
          <p:cNvSpPr txBox="1"/>
          <p:nvPr/>
        </p:nvSpPr>
        <p:spPr>
          <a:xfrm>
            <a:off x="8656670" y="1442408"/>
            <a:ext cx="1606530" cy="523220"/>
          </a:xfrm>
          <a:prstGeom prst="rect">
            <a:avLst/>
          </a:prstGeom>
          <a:noFill/>
        </p:spPr>
        <p:txBody>
          <a:bodyPr wrap="none" rtlCol="0">
            <a:spAutoFit/>
          </a:bodyPr>
          <a:lstStyle/>
          <a:p>
            <a:r>
              <a:rPr lang="es-ES" sz="2800" b="1" dirty="0" err="1">
                <a:solidFill>
                  <a:srgbClr val="00355F"/>
                </a:solidFill>
              </a:rPr>
              <a:t>LIVER-R</a:t>
            </a:r>
            <a:r>
              <a:rPr lang="es-ES" sz="2800" b="1" baseline="30000" dirty="0" err="1">
                <a:solidFill>
                  <a:srgbClr val="00355F"/>
                </a:solidFill>
              </a:rPr>
              <a:t>2</a:t>
            </a:r>
            <a:endParaRPr lang="es-ES" sz="2800" b="1" dirty="0">
              <a:solidFill>
                <a:srgbClr val="00355F"/>
              </a:solidFill>
            </a:endParaRPr>
          </a:p>
        </p:txBody>
      </p:sp>
      <p:sp>
        <p:nvSpPr>
          <p:cNvPr id="10" name="CuadroTexto 9">
            <a:extLst>
              <a:ext uri="{FF2B5EF4-FFF2-40B4-BE49-F238E27FC236}">
                <a16:creationId xmlns:a16="http://schemas.microsoft.com/office/drawing/2014/main" id="{485D4ED7-179E-343E-36FF-352636D43B9D}"/>
              </a:ext>
            </a:extLst>
          </p:cNvPr>
          <p:cNvSpPr txBox="1"/>
          <p:nvPr/>
        </p:nvSpPr>
        <p:spPr>
          <a:xfrm>
            <a:off x="2682379" y="2318172"/>
            <a:ext cx="697627" cy="369332"/>
          </a:xfrm>
          <a:prstGeom prst="rect">
            <a:avLst/>
          </a:prstGeom>
          <a:noFill/>
        </p:spPr>
        <p:txBody>
          <a:bodyPr wrap="none" rtlCol="0">
            <a:spAutoFit/>
          </a:bodyPr>
          <a:lstStyle/>
          <a:p>
            <a:r>
              <a:rPr lang="es-ES" b="1" dirty="0" err="1">
                <a:solidFill>
                  <a:srgbClr val="00355F"/>
                </a:solidFill>
              </a:rPr>
              <a:t>mOS</a:t>
            </a:r>
            <a:endParaRPr lang="es-ES" b="1" dirty="0">
              <a:solidFill>
                <a:srgbClr val="00355F"/>
              </a:solidFill>
            </a:endParaRPr>
          </a:p>
        </p:txBody>
      </p:sp>
      <p:sp>
        <p:nvSpPr>
          <p:cNvPr id="11" name="CuadroTexto 10">
            <a:extLst>
              <a:ext uri="{FF2B5EF4-FFF2-40B4-BE49-F238E27FC236}">
                <a16:creationId xmlns:a16="http://schemas.microsoft.com/office/drawing/2014/main" id="{1B83D68A-155A-4B06-F083-A72665A6092E}"/>
              </a:ext>
            </a:extLst>
          </p:cNvPr>
          <p:cNvSpPr txBox="1"/>
          <p:nvPr/>
        </p:nvSpPr>
        <p:spPr>
          <a:xfrm>
            <a:off x="2198272" y="2977872"/>
            <a:ext cx="1665841" cy="369332"/>
          </a:xfrm>
          <a:prstGeom prst="rect">
            <a:avLst/>
          </a:prstGeom>
          <a:noFill/>
        </p:spPr>
        <p:txBody>
          <a:bodyPr wrap="none" rtlCol="0">
            <a:spAutoFit/>
          </a:bodyPr>
          <a:lstStyle/>
          <a:p>
            <a:r>
              <a:rPr lang="es-ES" b="1" dirty="0">
                <a:solidFill>
                  <a:srgbClr val="00355F"/>
                </a:solidFill>
              </a:rPr>
              <a:t>OS (24 meses)</a:t>
            </a:r>
          </a:p>
        </p:txBody>
      </p:sp>
      <p:sp>
        <p:nvSpPr>
          <p:cNvPr id="12" name="CuadroTexto 11">
            <a:extLst>
              <a:ext uri="{FF2B5EF4-FFF2-40B4-BE49-F238E27FC236}">
                <a16:creationId xmlns:a16="http://schemas.microsoft.com/office/drawing/2014/main" id="{A6C4DD8B-CD1C-9FF5-512B-818C40E619A5}"/>
              </a:ext>
            </a:extLst>
          </p:cNvPr>
          <p:cNvSpPr txBox="1"/>
          <p:nvPr/>
        </p:nvSpPr>
        <p:spPr>
          <a:xfrm>
            <a:off x="2638296" y="3637572"/>
            <a:ext cx="785793" cy="369332"/>
          </a:xfrm>
          <a:prstGeom prst="rect">
            <a:avLst/>
          </a:prstGeom>
          <a:noFill/>
        </p:spPr>
        <p:txBody>
          <a:bodyPr wrap="none" rtlCol="0">
            <a:spAutoFit/>
          </a:bodyPr>
          <a:lstStyle/>
          <a:p>
            <a:r>
              <a:rPr lang="es-ES" b="1" dirty="0" err="1">
                <a:solidFill>
                  <a:srgbClr val="00355F"/>
                </a:solidFill>
              </a:rPr>
              <a:t>mSLP</a:t>
            </a:r>
            <a:endParaRPr lang="es-ES" b="1" dirty="0">
              <a:solidFill>
                <a:srgbClr val="00355F"/>
              </a:solidFill>
            </a:endParaRPr>
          </a:p>
        </p:txBody>
      </p:sp>
      <p:sp>
        <p:nvSpPr>
          <p:cNvPr id="14" name="CuadroTexto 13">
            <a:extLst>
              <a:ext uri="{FF2B5EF4-FFF2-40B4-BE49-F238E27FC236}">
                <a16:creationId xmlns:a16="http://schemas.microsoft.com/office/drawing/2014/main" id="{9B62F073-83D0-F738-157C-928F6C952B58}"/>
              </a:ext>
            </a:extLst>
          </p:cNvPr>
          <p:cNvSpPr txBox="1"/>
          <p:nvPr/>
        </p:nvSpPr>
        <p:spPr>
          <a:xfrm>
            <a:off x="2708027" y="4297272"/>
            <a:ext cx="646331" cy="369332"/>
          </a:xfrm>
          <a:prstGeom prst="rect">
            <a:avLst/>
          </a:prstGeom>
          <a:noFill/>
        </p:spPr>
        <p:txBody>
          <a:bodyPr wrap="none" rtlCol="0">
            <a:spAutoFit/>
          </a:bodyPr>
          <a:lstStyle/>
          <a:p>
            <a:r>
              <a:rPr lang="es-ES" b="1" dirty="0" err="1">
                <a:solidFill>
                  <a:srgbClr val="00355F"/>
                </a:solidFill>
              </a:rPr>
              <a:t>ORR</a:t>
            </a:r>
            <a:endParaRPr lang="es-ES" b="1" dirty="0">
              <a:solidFill>
                <a:srgbClr val="00355F"/>
              </a:solidFill>
            </a:endParaRPr>
          </a:p>
        </p:txBody>
      </p:sp>
      <p:sp>
        <p:nvSpPr>
          <p:cNvPr id="15" name="CuadroTexto 14">
            <a:extLst>
              <a:ext uri="{FF2B5EF4-FFF2-40B4-BE49-F238E27FC236}">
                <a16:creationId xmlns:a16="http://schemas.microsoft.com/office/drawing/2014/main" id="{7B6AE4A7-3FB1-67F9-3E6E-CA9FE37B005E}"/>
              </a:ext>
            </a:extLst>
          </p:cNvPr>
          <p:cNvSpPr txBox="1"/>
          <p:nvPr/>
        </p:nvSpPr>
        <p:spPr>
          <a:xfrm>
            <a:off x="2384541" y="4956972"/>
            <a:ext cx="1293303" cy="369332"/>
          </a:xfrm>
          <a:prstGeom prst="rect">
            <a:avLst/>
          </a:prstGeom>
          <a:noFill/>
        </p:spPr>
        <p:txBody>
          <a:bodyPr wrap="none" rtlCol="0">
            <a:spAutoFit/>
          </a:bodyPr>
          <a:lstStyle/>
          <a:p>
            <a:r>
              <a:rPr lang="es-ES" b="1" dirty="0" err="1">
                <a:solidFill>
                  <a:srgbClr val="00355F"/>
                </a:solidFill>
              </a:rPr>
              <a:t>EAs</a:t>
            </a:r>
            <a:r>
              <a:rPr lang="es-ES" b="1" dirty="0">
                <a:solidFill>
                  <a:srgbClr val="00355F"/>
                </a:solidFill>
              </a:rPr>
              <a:t> Serios</a:t>
            </a:r>
          </a:p>
        </p:txBody>
      </p:sp>
      <p:sp>
        <p:nvSpPr>
          <p:cNvPr id="16" name="CuadroTexto 15">
            <a:extLst>
              <a:ext uri="{FF2B5EF4-FFF2-40B4-BE49-F238E27FC236}">
                <a16:creationId xmlns:a16="http://schemas.microsoft.com/office/drawing/2014/main" id="{51905422-9D9B-D7A0-8F0B-BD7D185F8BA5}"/>
              </a:ext>
            </a:extLst>
          </p:cNvPr>
          <p:cNvSpPr txBox="1"/>
          <p:nvPr/>
        </p:nvSpPr>
        <p:spPr>
          <a:xfrm>
            <a:off x="1792231" y="5616674"/>
            <a:ext cx="2477922" cy="369332"/>
          </a:xfrm>
          <a:prstGeom prst="rect">
            <a:avLst/>
          </a:prstGeom>
          <a:noFill/>
        </p:spPr>
        <p:txBody>
          <a:bodyPr wrap="none" rtlCol="0">
            <a:spAutoFit/>
          </a:bodyPr>
          <a:lstStyle/>
          <a:p>
            <a:r>
              <a:rPr lang="es-ES" b="1" dirty="0" err="1">
                <a:solidFill>
                  <a:srgbClr val="00355F"/>
                </a:solidFill>
              </a:rPr>
              <a:t>EAs</a:t>
            </a:r>
            <a:r>
              <a:rPr lang="es-ES" b="1" dirty="0">
                <a:solidFill>
                  <a:srgbClr val="00355F"/>
                </a:solidFill>
              </a:rPr>
              <a:t> Inmunomediados</a:t>
            </a:r>
          </a:p>
        </p:txBody>
      </p:sp>
      <p:sp>
        <p:nvSpPr>
          <p:cNvPr id="18" name="CuadroTexto 17">
            <a:extLst>
              <a:ext uri="{FF2B5EF4-FFF2-40B4-BE49-F238E27FC236}">
                <a16:creationId xmlns:a16="http://schemas.microsoft.com/office/drawing/2014/main" id="{7C243CAA-8361-D956-6CFE-3C2F9A861B9B}"/>
              </a:ext>
            </a:extLst>
          </p:cNvPr>
          <p:cNvSpPr txBox="1"/>
          <p:nvPr/>
        </p:nvSpPr>
        <p:spPr>
          <a:xfrm>
            <a:off x="3106353" y="2291673"/>
            <a:ext cx="6097836" cy="369332"/>
          </a:xfrm>
          <a:prstGeom prst="rect">
            <a:avLst/>
          </a:prstGeom>
          <a:noFill/>
        </p:spPr>
        <p:txBody>
          <a:bodyPr wrap="square">
            <a:spAutoFit/>
          </a:bodyPr>
          <a:lstStyle/>
          <a:p>
            <a:pPr algn="ctr"/>
            <a:r>
              <a:rPr lang="es-ES" b="1" dirty="0">
                <a:solidFill>
                  <a:srgbClr val="00355F"/>
                </a:solidFill>
              </a:rPr>
              <a:t>12.8 </a:t>
            </a:r>
            <a:r>
              <a:rPr lang="es-ES" dirty="0"/>
              <a:t>(11.1-14.0)</a:t>
            </a:r>
            <a:endParaRPr lang="es-ES" b="1" dirty="0">
              <a:solidFill>
                <a:srgbClr val="00355F"/>
              </a:solidFill>
            </a:endParaRPr>
          </a:p>
        </p:txBody>
      </p:sp>
      <p:sp>
        <p:nvSpPr>
          <p:cNvPr id="19" name="CuadroTexto 18">
            <a:extLst>
              <a:ext uri="{FF2B5EF4-FFF2-40B4-BE49-F238E27FC236}">
                <a16:creationId xmlns:a16="http://schemas.microsoft.com/office/drawing/2014/main" id="{A73D52D2-33B7-F3C8-E5A1-21B9A4513DA9}"/>
              </a:ext>
            </a:extLst>
          </p:cNvPr>
          <p:cNvSpPr txBox="1"/>
          <p:nvPr/>
        </p:nvSpPr>
        <p:spPr>
          <a:xfrm>
            <a:off x="3081283" y="2910193"/>
            <a:ext cx="6097836" cy="369332"/>
          </a:xfrm>
          <a:prstGeom prst="rect">
            <a:avLst/>
          </a:prstGeom>
          <a:noFill/>
        </p:spPr>
        <p:txBody>
          <a:bodyPr wrap="square">
            <a:spAutoFit/>
          </a:bodyPr>
          <a:lstStyle/>
          <a:p>
            <a:pPr algn="ctr"/>
            <a:r>
              <a:rPr lang="es-ES" b="1" dirty="0">
                <a:solidFill>
                  <a:srgbClr val="00355F"/>
                </a:solidFill>
              </a:rPr>
              <a:t>24.9 </a:t>
            </a:r>
            <a:r>
              <a:rPr lang="es-ES" dirty="0"/>
              <a:t>(17.9-32.5)</a:t>
            </a:r>
            <a:endParaRPr lang="es-ES" b="1" dirty="0">
              <a:solidFill>
                <a:srgbClr val="00355F"/>
              </a:solidFill>
            </a:endParaRPr>
          </a:p>
        </p:txBody>
      </p:sp>
      <p:sp>
        <p:nvSpPr>
          <p:cNvPr id="20" name="CuadroTexto 19">
            <a:extLst>
              <a:ext uri="{FF2B5EF4-FFF2-40B4-BE49-F238E27FC236}">
                <a16:creationId xmlns:a16="http://schemas.microsoft.com/office/drawing/2014/main" id="{5E5F36AD-9DD3-70DD-09BF-799BC5EFD656}"/>
              </a:ext>
            </a:extLst>
          </p:cNvPr>
          <p:cNvSpPr txBox="1"/>
          <p:nvPr/>
        </p:nvSpPr>
        <p:spPr>
          <a:xfrm>
            <a:off x="3073548" y="3572647"/>
            <a:ext cx="6097836" cy="369332"/>
          </a:xfrm>
          <a:prstGeom prst="rect">
            <a:avLst/>
          </a:prstGeom>
          <a:noFill/>
        </p:spPr>
        <p:txBody>
          <a:bodyPr wrap="square">
            <a:spAutoFit/>
          </a:bodyPr>
          <a:lstStyle/>
          <a:p>
            <a:pPr algn="ctr"/>
            <a:r>
              <a:rPr lang="es-ES" b="1">
                <a:solidFill>
                  <a:srgbClr val="00355F"/>
                </a:solidFill>
              </a:rPr>
              <a:t>7.2 </a:t>
            </a:r>
            <a:r>
              <a:rPr lang="es-ES"/>
              <a:t>(6.7-7.4)</a:t>
            </a:r>
            <a:endParaRPr lang="es-ES" b="1" dirty="0">
              <a:solidFill>
                <a:srgbClr val="00355F"/>
              </a:solidFill>
            </a:endParaRPr>
          </a:p>
        </p:txBody>
      </p:sp>
      <p:sp>
        <p:nvSpPr>
          <p:cNvPr id="21" name="CuadroTexto 20">
            <a:extLst>
              <a:ext uri="{FF2B5EF4-FFF2-40B4-BE49-F238E27FC236}">
                <a16:creationId xmlns:a16="http://schemas.microsoft.com/office/drawing/2014/main" id="{881B45EC-C799-8A37-6F89-7BE847D50453}"/>
              </a:ext>
            </a:extLst>
          </p:cNvPr>
          <p:cNvSpPr txBox="1"/>
          <p:nvPr/>
        </p:nvSpPr>
        <p:spPr>
          <a:xfrm>
            <a:off x="3073548" y="4229593"/>
            <a:ext cx="6097836" cy="369332"/>
          </a:xfrm>
          <a:prstGeom prst="rect">
            <a:avLst/>
          </a:prstGeom>
          <a:noFill/>
        </p:spPr>
        <p:txBody>
          <a:bodyPr wrap="square">
            <a:spAutoFit/>
          </a:bodyPr>
          <a:lstStyle/>
          <a:p>
            <a:pPr algn="ctr"/>
            <a:r>
              <a:rPr lang="es-ES" b="1" dirty="0">
                <a:solidFill>
                  <a:srgbClr val="00355F"/>
                </a:solidFill>
              </a:rPr>
              <a:t>26.1</a:t>
            </a:r>
          </a:p>
        </p:txBody>
      </p:sp>
      <p:sp>
        <p:nvSpPr>
          <p:cNvPr id="22" name="CuadroTexto 21">
            <a:extLst>
              <a:ext uri="{FF2B5EF4-FFF2-40B4-BE49-F238E27FC236}">
                <a16:creationId xmlns:a16="http://schemas.microsoft.com/office/drawing/2014/main" id="{8567D8F0-0FD8-75F5-A5A5-B98BEEE80E55}"/>
              </a:ext>
            </a:extLst>
          </p:cNvPr>
          <p:cNvSpPr txBox="1"/>
          <p:nvPr/>
        </p:nvSpPr>
        <p:spPr>
          <a:xfrm>
            <a:off x="3093818" y="4889293"/>
            <a:ext cx="6097836" cy="369332"/>
          </a:xfrm>
          <a:prstGeom prst="rect">
            <a:avLst/>
          </a:prstGeom>
          <a:noFill/>
        </p:spPr>
        <p:txBody>
          <a:bodyPr wrap="square">
            <a:spAutoFit/>
          </a:bodyPr>
          <a:lstStyle/>
          <a:p>
            <a:pPr algn="ctr"/>
            <a:r>
              <a:rPr lang="es-ES" b="1" dirty="0">
                <a:solidFill>
                  <a:srgbClr val="00355F"/>
                </a:solidFill>
              </a:rPr>
              <a:t>47.3</a:t>
            </a:r>
          </a:p>
        </p:txBody>
      </p:sp>
      <p:sp>
        <p:nvSpPr>
          <p:cNvPr id="23" name="CuadroTexto 22">
            <a:extLst>
              <a:ext uri="{FF2B5EF4-FFF2-40B4-BE49-F238E27FC236}">
                <a16:creationId xmlns:a16="http://schemas.microsoft.com/office/drawing/2014/main" id="{74177997-A5A4-3B36-DFD5-451D272CE64F}"/>
              </a:ext>
            </a:extLst>
          </p:cNvPr>
          <p:cNvSpPr txBox="1"/>
          <p:nvPr/>
        </p:nvSpPr>
        <p:spPr>
          <a:xfrm>
            <a:off x="3106353" y="5548993"/>
            <a:ext cx="6097836" cy="369332"/>
          </a:xfrm>
          <a:prstGeom prst="rect">
            <a:avLst/>
          </a:prstGeom>
          <a:noFill/>
        </p:spPr>
        <p:txBody>
          <a:bodyPr wrap="square">
            <a:spAutoFit/>
          </a:bodyPr>
          <a:lstStyle/>
          <a:p>
            <a:pPr algn="ctr"/>
            <a:r>
              <a:rPr lang="es-ES" b="1" dirty="0">
                <a:solidFill>
                  <a:srgbClr val="00355F"/>
                </a:solidFill>
              </a:rPr>
              <a:t>12.7</a:t>
            </a:r>
          </a:p>
        </p:txBody>
      </p:sp>
      <p:sp>
        <p:nvSpPr>
          <p:cNvPr id="25" name="CuadroTexto 24">
            <a:extLst>
              <a:ext uri="{FF2B5EF4-FFF2-40B4-BE49-F238E27FC236}">
                <a16:creationId xmlns:a16="http://schemas.microsoft.com/office/drawing/2014/main" id="{31584D57-0142-89A5-67EF-9C764579341A}"/>
              </a:ext>
            </a:extLst>
          </p:cNvPr>
          <p:cNvSpPr txBox="1"/>
          <p:nvPr/>
        </p:nvSpPr>
        <p:spPr>
          <a:xfrm>
            <a:off x="6356421" y="2309582"/>
            <a:ext cx="6097836" cy="369332"/>
          </a:xfrm>
          <a:prstGeom prst="rect">
            <a:avLst/>
          </a:prstGeom>
          <a:noFill/>
        </p:spPr>
        <p:txBody>
          <a:bodyPr wrap="square">
            <a:spAutoFit/>
          </a:bodyPr>
          <a:lstStyle/>
          <a:p>
            <a:pPr algn="ctr"/>
            <a:r>
              <a:rPr lang="es-ES" b="1" dirty="0">
                <a:solidFill>
                  <a:srgbClr val="C00000"/>
                </a:solidFill>
              </a:rPr>
              <a:t>15.6 </a:t>
            </a:r>
            <a:r>
              <a:rPr lang="es-ES" dirty="0"/>
              <a:t>(11.7-NE)</a:t>
            </a:r>
            <a:endParaRPr lang="es-ES" b="1" dirty="0">
              <a:solidFill>
                <a:srgbClr val="C00000"/>
              </a:solidFill>
            </a:endParaRPr>
          </a:p>
        </p:txBody>
      </p:sp>
      <p:sp>
        <p:nvSpPr>
          <p:cNvPr id="26" name="CuadroTexto 25">
            <a:extLst>
              <a:ext uri="{FF2B5EF4-FFF2-40B4-BE49-F238E27FC236}">
                <a16:creationId xmlns:a16="http://schemas.microsoft.com/office/drawing/2014/main" id="{0769163D-7E72-D643-CC07-EBF0EDF132E7}"/>
              </a:ext>
            </a:extLst>
          </p:cNvPr>
          <p:cNvSpPr txBox="1"/>
          <p:nvPr/>
        </p:nvSpPr>
        <p:spPr>
          <a:xfrm>
            <a:off x="6331351" y="2928102"/>
            <a:ext cx="6097836" cy="369332"/>
          </a:xfrm>
          <a:prstGeom prst="rect">
            <a:avLst/>
          </a:prstGeom>
          <a:noFill/>
        </p:spPr>
        <p:txBody>
          <a:bodyPr wrap="square">
            <a:spAutoFit/>
          </a:bodyPr>
          <a:lstStyle/>
          <a:p>
            <a:pPr algn="ctr"/>
            <a:r>
              <a:rPr lang="es-ES" b="1" dirty="0">
                <a:solidFill>
                  <a:srgbClr val="C00000"/>
                </a:solidFill>
              </a:rPr>
              <a:t>34.2 </a:t>
            </a:r>
            <a:r>
              <a:rPr lang="es-ES" dirty="0"/>
              <a:t>(17.0-52.2)</a:t>
            </a:r>
          </a:p>
        </p:txBody>
      </p:sp>
      <p:sp>
        <p:nvSpPr>
          <p:cNvPr id="27" name="CuadroTexto 26">
            <a:extLst>
              <a:ext uri="{FF2B5EF4-FFF2-40B4-BE49-F238E27FC236}">
                <a16:creationId xmlns:a16="http://schemas.microsoft.com/office/drawing/2014/main" id="{E65E9B6E-99F8-42D7-4060-2669E0059641}"/>
              </a:ext>
            </a:extLst>
          </p:cNvPr>
          <p:cNvSpPr txBox="1"/>
          <p:nvPr/>
        </p:nvSpPr>
        <p:spPr>
          <a:xfrm>
            <a:off x="6323616" y="3590556"/>
            <a:ext cx="6097836" cy="369332"/>
          </a:xfrm>
          <a:prstGeom prst="rect">
            <a:avLst/>
          </a:prstGeom>
          <a:noFill/>
        </p:spPr>
        <p:txBody>
          <a:bodyPr wrap="square">
            <a:spAutoFit/>
          </a:bodyPr>
          <a:lstStyle/>
          <a:p>
            <a:pPr algn="ctr"/>
            <a:r>
              <a:rPr lang="es-ES" b="1" dirty="0">
                <a:solidFill>
                  <a:srgbClr val="C00000"/>
                </a:solidFill>
              </a:rPr>
              <a:t>8.2</a:t>
            </a:r>
            <a:r>
              <a:rPr lang="es-ES" dirty="0"/>
              <a:t> (7.1-NE)</a:t>
            </a:r>
            <a:endParaRPr lang="es-ES" b="1" dirty="0">
              <a:solidFill>
                <a:srgbClr val="C00000"/>
              </a:solidFill>
            </a:endParaRPr>
          </a:p>
        </p:txBody>
      </p:sp>
      <p:sp>
        <p:nvSpPr>
          <p:cNvPr id="28" name="CuadroTexto 27">
            <a:extLst>
              <a:ext uri="{FF2B5EF4-FFF2-40B4-BE49-F238E27FC236}">
                <a16:creationId xmlns:a16="http://schemas.microsoft.com/office/drawing/2014/main" id="{E1CD3257-52F7-215F-DFE6-814A8140D11C}"/>
              </a:ext>
            </a:extLst>
          </p:cNvPr>
          <p:cNvSpPr txBox="1"/>
          <p:nvPr/>
        </p:nvSpPr>
        <p:spPr>
          <a:xfrm>
            <a:off x="6323616" y="4247502"/>
            <a:ext cx="6097836" cy="369332"/>
          </a:xfrm>
          <a:prstGeom prst="rect">
            <a:avLst/>
          </a:prstGeom>
          <a:noFill/>
        </p:spPr>
        <p:txBody>
          <a:bodyPr wrap="square">
            <a:spAutoFit/>
          </a:bodyPr>
          <a:lstStyle/>
          <a:p>
            <a:pPr algn="ctr"/>
            <a:r>
              <a:rPr lang="es-ES" b="1" dirty="0">
                <a:solidFill>
                  <a:srgbClr val="00355F"/>
                </a:solidFill>
              </a:rPr>
              <a:t>No reportado</a:t>
            </a:r>
          </a:p>
        </p:txBody>
      </p:sp>
      <p:sp>
        <p:nvSpPr>
          <p:cNvPr id="29" name="CuadroTexto 28">
            <a:extLst>
              <a:ext uri="{FF2B5EF4-FFF2-40B4-BE49-F238E27FC236}">
                <a16:creationId xmlns:a16="http://schemas.microsoft.com/office/drawing/2014/main" id="{7D24ECEE-C111-B1C4-4789-FA9D0CE222FC}"/>
              </a:ext>
            </a:extLst>
          </p:cNvPr>
          <p:cNvSpPr txBox="1"/>
          <p:nvPr/>
        </p:nvSpPr>
        <p:spPr>
          <a:xfrm>
            <a:off x="6343886" y="4907202"/>
            <a:ext cx="6097836" cy="369332"/>
          </a:xfrm>
          <a:prstGeom prst="rect">
            <a:avLst/>
          </a:prstGeom>
          <a:noFill/>
        </p:spPr>
        <p:txBody>
          <a:bodyPr wrap="square">
            <a:spAutoFit/>
          </a:bodyPr>
          <a:lstStyle/>
          <a:p>
            <a:pPr algn="ctr"/>
            <a:r>
              <a:rPr lang="es-ES" b="1" dirty="0">
                <a:solidFill>
                  <a:srgbClr val="C00000"/>
                </a:solidFill>
              </a:rPr>
              <a:t>18.2 </a:t>
            </a:r>
          </a:p>
        </p:txBody>
      </p:sp>
      <p:sp>
        <p:nvSpPr>
          <p:cNvPr id="30" name="CuadroTexto 29">
            <a:extLst>
              <a:ext uri="{FF2B5EF4-FFF2-40B4-BE49-F238E27FC236}">
                <a16:creationId xmlns:a16="http://schemas.microsoft.com/office/drawing/2014/main" id="{3437BF59-4D87-4EDA-0874-375D92FE780E}"/>
              </a:ext>
            </a:extLst>
          </p:cNvPr>
          <p:cNvSpPr txBox="1"/>
          <p:nvPr/>
        </p:nvSpPr>
        <p:spPr>
          <a:xfrm>
            <a:off x="6356421" y="5566902"/>
            <a:ext cx="6097836" cy="369332"/>
          </a:xfrm>
          <a:prstGeom prst="rect">
            <a:avLst/>
          </a:prstGeom>
          <a:noFill/>
        </p:spPr>
        <p:txBody>
          <a:bodyPr wrap="square">
            <a:spAutoFit/>
          </a:bodyPr>
          <a:lstStyle/>
          <a:p>
            <a:pPr algn="ctr"/>
            <a:r>
              <a:rPr lang="es-ES" b="1" dirty="0">
                <a:solidFill>
                  <a:srgbClr val="00355F"/>
                </a:solidFill>
              </a:rPr>
              <a:t>No reportado</a:t>
            </a:r>
          </a:p>
        </p:txBody>
      </p:sp>
      <p:pic>
        <p:nvPicPr>
          <p:cNvPr id="6" name="Imagen 5">
            <a:extLst>
              <a:ext uri="{FF2B5EF4-FFF2-40B4-BE49-F238E27FC236}">
                <a16:creationId xmlns:a16="http://schemas.microsoft.com/office/drawing/2014/main" id="{DA63BD21-CB5E-B339-AA0D-EEA52FE61032}"/>
              </a:ext>
            </a:extLst>
          </p:cNvPr>
          <p:cNvPicPr>
            <a:picLocks noChangeAspect="1"/>
          </p:cNvPicPr>
          <p:nvPr/>
        </p:nvPicPr>
        <p:blipFill>
          <a:blip r:embed="rId4"/>
          <a:stretch>
            <a:fillRect/>
          </a:stretch>
        </p:blipFill>
        <p:spPr>
          <a:xfrm>
            <a:off x="8709137" y="150310"/>
            <a:ext cx="2924560" cy="731140"/>
          </a:xfrm>
          <a:prstGeom prst="rect">
            <a:avLst/>
          </a:prstGeom>
          <a:ln>
            <a:noFill/>
          </a:ln>
          <a:effectLst>
            <a:outerShdw blurRad="292100" dist="139700" dir="2700000" algn="tl" rotWithShape="0">
              <a:srgbClr val="333333">
                <a:alpha val="65000"/>
              </a:srgbClr>
            </a:outerShdw>
          </a:effectLst>
        </p:spPr>
      </p:pic>
      <p:sp>
        <p:nvSpPr>
          <p:cNvPr id="17" name="Rectángulo: esquinas redondeadas 16">
            <a:extLst>
              <a:ext uri="{FF2B5EF4-FFF2-40B4-BE49-F238E27FC236}">
                <a16:creationId xmlns:a16="http://schemas.microsoft.com/office/drawing/2014/main" id="{95EE6DAF-8003-6D9B-2CF9-9C5A72900AFB}"/>
              </a:ext>
            </a:extLst>
          </p:cNvPr>
          <p:cNvSpPr/>
          <p:nvPr/>
        </p:nvSpPr>
        <p:spPr>
          <a:xfrm>
            <a:off x="9102221" y="1004831"/>
            <a:ext cx="2321957" cy="241698"/>
          </a:xfrm>
          <a:prstGeom prst="roundRect">
            <a:avLst/>
          </a:prstGeom>
          <a:solidFill>
            <a:schemeClr val="tx2">
              <a:lumMod val="10000"/>
              <a:lumOff val="90000"/>
            </a:schemeClr>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b="1" dirty="0">
                <a:solidFill>
                  <a:srgbClr val="AE1925"/>
                </a:solidFill>
              </a:rPr>
              <a:t>88.8% de población Europea</a:t>
            </a:r>
          </a:p>
        </p:txBody>
      </p:sp>
      <p:sp>
        <p:nvSpPr>
          <p:cNvPr id="24" name="Título 23">
            <a:extLst>
              <a:ext uri="{FF2B5EF4-FFF2-40B4-BE49-F238E27FC236}">
                <a16:creationId xmlns:a16="http://schemas.microsoft.com/office/drawing/2014/main" id="{A7598CA1-0462-8356-A784-D25497D48FEE}"/>
              </a:ext>
            </a:extLst>
          </p:cNvPr>
          <p:cNvSpPr>
            <a:spLocks noGrp="1"/>
          </p:cNvSpPr>
          <p:nvPr>
            <p:ph type="title"/>
          </p:nvPr>
        </p:nvSpPr>
        <p:spPr/>
        <p:txBody>
          <a:bodyPr/>
          <a:lstStyle/>
          <a:p>
            <a:r>
              <a:rPr lang="en-US" sz="2400" dirty="0"/>
              <a:t>First Line Treatment in </a:t>
            </a:r>
            <a:r>
              <a:rPr lang="en-US" sz="2400" dirty="0" err="1"/>
              <a:t>uBTC</a:t>
            </a:r>
            <a:r>
              <a:rPr lang="en-US" sz="2400" dirty="0"/>
              <a:t> </a:t>
            </a:r>
            <a:br>
              <a:rPr lang="en-US" sz="2400" dirty="0"/>
            </a:br>
            <a:r>
              <a:rPr lang="en-US" sz="1800" dirty="0">
                <a:solidFill>
                  <a:srgbClr val="E45CAB"/>
                </a:solidFill>
              </a:rPr>
              <a:t>International RWE supports the use of Durvalumab + gem-cis*</a:t>
            </a:r>
            <a:endParaRPr lang="es-ES" sz="1800" dirty="0"/>
          </a:p>
        </p:txBody>
      </p:sp>
    </p:spTree>
    <p:extLst>
      <p:ext uri="{BB962C8B-B14F-4D97-AF65-F5344CB8AC3E}">
        <p14:creationId xmlns:p14="http://schemas.microsoft.com/office/powerpoint/2010/main" val="1631766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F5A1D96D-735C-7357-07E5-368F93BFA363}"/>
              </a:ext>
            </a:extLst>
          </p:cNvPr>
          <p:cNvSpPr>
            <a:spLocks noGrp="1"/>
          </p:cNvSpPr>
          <p:nvPr>
            <p:ph type="title"/>
          </p:nvPr>
        </p:nvSpPr>
        <p:spPr>
          <a:xfrm>
            <a:off x="838200" y="356792"/>
            <a:ext cx="8229219" cy="594702"/>
          </a:xfrm>
        </p:spPr>
        <p:txBody>
          <a:bodyPr>
            <a:noAutofit/>
          </a:bodyPr>
          <a:lstStyle/>
          <a:p>
            <a:r>
              <a:rPr lang="en-US" sz="2400" dirty="0"/>
              <a:t>First Line Treatment in </a:t>
            </a:r>
            <a:r>
              <a:rPr lang="en-US" sz="2400" dirty="0" err="1"/>
              <a:t>uBTC</a:t>
            </a:r>
            <a:br>
              <a:rPr lang="en-US" sz="2400" b="1" noProof="0" dirty="0"/>
            </a:br>
            <a:r>
              <a:rPr lang="en-US" sz="1800" dirty="0">
                <a:solidFill>
                  <a:srgbClr val="E45CAB"/>
                </a:solidFill>
              </a:rPr>
              <a:t>Phase 3b </a:t>
            </a:r>
            <a:r>
              <a:rPr lang="en-US" sz="1800" b="1" noProof="0" dirty="0">
                <a:solidFill>
                  <a:srgbClr val="E45CAB"/>
                </a:solidFill>
              </a:rPr>
              <a:t>TOURMALINE study </a:t>
            </a:r>
            <a:r>
              <a:rPr lang="en-US" sz="1800" b="1" noProof="0" dirty="0" err="1">
                <a:solidFill>
                  <a:srgbClr val="E45CAB"/>
                </a:solidFill>
              </a:rPr>
              <a:t>durva</a:t>
            </a:r>
            <a:r>
              <a:rPr lang="en-US" sz="1800" b="1" noProof="0" dirty="0">
                <a:solidFill>
                  <a:srgbClr val="E45CAB"/>
                </a:solidFill>
              </a:rPr>
              <a:t> in combination with gem-based chemo</a:t>
            </a:r>
            <a:endParaRPr lang="en-US" sz="2400" b="1" noProof="0" dirty="0">
              <a:solidFill>
                <a:srgbClr val="E45CAB"/>
              </a:solidFill>
            </a:endParaRPr>
          </a:p>
        </p:txBody>
      </p:sp>
      <p:pic>
        <p:nvPicPr>
          <p:cNvPr id="8" name="Imagen 7" descr="Texto, Escala de tiempo&#10;&#10;El contenido generado por IA puede ser incorrecto.">
            <a:extLst>
              <a:ext uri="{FF2B5EF4-FFF2-40B4-BE49-F238E27FC236}">
                <a16:creationId xmlns:a16="http://schemas.microsoft.com/office/drawing/2014/main" id="{2755B886-33AF-91A5-8851-C9DCE546AB27}"/>
              </a:ext>
            </a:extLst>
          </p:cNvPr>
          <p:cNvPicPr>
            <a:picLocks noChangeAspect="1"/>
          </p:cNvPicPr>
          <p:nvPr/>
        </p:nvPicPr>
        <p:blipFill>
          <a:blip r:embed="rId2"/>
          <a:stretch>
            <a:fillRect/>
          </a:stretch>
        </p:blipFill>
        <p:spPr>
          <a:xfrm>
            <a:off x="923544" y="1674916"/>
            <a:ext cx="5179807" cy="2086395"/>
          </a:xfrm>
          <a:prstGeom prst="rect">
            <a:avLst/>
          </a:prstGeom>
        </p:spPr>
      </p:pic>
      <p:sp>
        <p:nvSpPr>
          <p:cNvPr id="10" name="CuadroTexto 9">
            <a:extLst>
              <a:ext uri="{FF2B5EF4-FFF2-40B4-BE49-F238E27FC236}">
                <a16:creationId xmlns:a16="http://schemas.microsoft.com/office/drawing/2014/main" id="{ECC8E2D4-A2EC-E8B7-22E2-FF3D390D033D}"/>
              </a:ext>
            </a:extLst>
          </p:cNvPr>
          <p:cNvSpPr txBox="1"/>
          <p:nvPr/>
        </p:nvSpPr>
        <p:spPr>
          <a:xfrm>
            <a:off x="838200" y="3820628"/>
            <a:ext cx="5454930" cy="830997"/>
          </a:xfrm>
          <a:prstGeom prst="rect">
            <a:avLst/>
          </a:prstGeom>
          <a:noFill/>
        </p:spPr>
        <p:txBody>
          <a:bodyPr wrap="square">
            <a:spAutoFit/>
          </a:bodyPr>
          <a:lstStyle/>
          <a:p>
            <a:r>
              <a:rPr lang="en-US" sz="1600" b="0" i="0" u="none" strike="noStrike" baseline="0" dirty="0">
                <a:solidFill>
                  <a:schemeClr val="tx1">
                    <a:lumMod val="75000"/>
                    <a:lumOff val="25000"/>
                  </a:schemeClr>
                </a:solidFill>
              </a:rPr>
              <a:t>Primary endpoint: number of participants with Grade 3 / 4 possibly related adverse events within 6 months of treatment initiation </a:t>
            </a:r>
          </a:p>
        </p:txBody>
      </p:sp>
      <p:pic>
        <p:nvPicPr>
          <p:cNvPr id="12" name="Imagen 11" descr="Captura de pantalla de un celular con texto&#10;&#10;El contenido generado por IA puede ser incorrecto.">
            <a:extLst>
              <a:ext uri="{FF2B5EF4-FFF2-40B4-BE49-F238E27FC236}">
                <a16:creationId xmlns:a16="http://schemas.microsoft.com/office/drawing/2014/main" id="{266B6352-9DDA-4B3D-4D92-8F19ABA1C5E5}"/>
              </a:ext>
            </a:extLst>
          </p:cNvPr>
          <p:cNvPicPr>
            <a:picLocks noChangeAspect="1"/>
          </p:cNvPicPr>
          <p:nvPr/>
        </p:nvPicPr>
        <p:blipFill>
          <a:blip r:embed="rId3"/>
          <a:srcRect r="2009"/>
          <a:stretch>
            <a:fillRect/>
          </a:stretch>
        </p:blipFill>
        <p:spPr>
          <a:xfrm>
            <a:off x="6339621" y="4210788"/>
            <a:ext cx="4411951" cy="1695537"/>
          </a:xfrm>
          <a:prstGeom prst="rect">
            <a:avLst/>
          </a:prstGeom>
        </p:spPr>
      </p:pic>
      <p:sp>
        <p:nvSpPr>
          <p:cNvPr id="13" name="Rectángulo 12">
            <a:extLst>
              <a:ext uri="{FF2B5EF4-FFF2-40B4-BE49-F238E27FC236}">
                <a16:creationId xmlns:a16="http://schemas.microsoft.com/office/drawing/2014/main" id="{88C6D1AE-B6E7-3F7A-F322-B7F6BF239056}"/>
              </a:ext>
            </a:extLst>
          </p:cNvPr>
          <p:cNvSpPr/>
          <p:nvPr/>
        </p:nvSpPr>
        <p:spPr>
          <a:xfrm>
            <a:off x="923544" y="5004391"/>
            <a:ext cx="1078992" cy="3573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Imagen que contiene Gráfico&#10;&#10;El contenido generado por IA puede ser incorrecto.">
            <a:extLst>
              <a:ext uri="{FF2B5EF4-FFF2-40B4-BE49-F238E27FC236}">
                <a16:creationId xmlns:a16="http://schemas.microsoft.com/office/drawing/2014/main" id="{F063B616-073A-B9B0-F4D1-B7E3C2E7C5CC}"/>
              </a:ext>
            </a:extLst>
          </p:cNvPr>
          <p:cNvPicPr>
            <a:picLocks noChangeAspect="1"/>
          </p:cNvPicPr>
          <p:nvPr/>
        </p:nvPicPr>
        <p:blipFill>
          <a:blip r:embed="rId4"/>
          <a:stretch>
            <a:fillRect/>
          </a:stretch>
        </p:blipFill>
        <p:spPr>
          <a:xfrm>
            <a:off x="6421211" y="2061828"/>
            <a:ext cx="5292416" cy="1944562"/>
          </a:xfrm>
          <a:prstGeom prst="rect">
            <a:avLst/>
          </a:prstGeom>
          <a:ln>
            <a:noFill/>
          </a:ln>
        </p:spPr>
      </p:pic>
      <p:sp>
        <p:nvSpPr>
          <p:cNvPr id="16" name="CuadroTexto 15">
            <a:extLst>
              <a:ext uri="{FF2B5EF4-FFF2-40B4-BE49-F238E27FC236}">
                <a16:creationId xmlns:a16="http://schemas.microsoft.com/office/drawing/2014/main" id="{37FF2546-769C-B4DD-093A-E75967053803}"/>
              </a:ext>
            </a:extLst>
          </p:cNvPr>
          <p:cNvSpPr txBox="1"/>
          <p:nvPr/>
        </p:nvSpPr>
        <p:spPr>
          <a:xfrm>
            <a:off x="6308601" y="1587012"/>
            <a:ext cx="1415991" cy="369332"/>
          </a:xfrm>
          <a:prstGeom prst="rect">
            <a:avLst/>
          </a:prstGeom>
          <a:noFill/>
        </p:spPr>
        <p:txBody>
          <a:bodyPr wrap="square" rtlCol="0">
            <a:spAutoFit/>
          </a:bodyPr>
          <a:lstStyle/>
          <a:p>
            <a:r>
              <a:rPr lang="es-ES" b="1" dirty="0">
                <a:solidFill>
                  <a:schemeClr val="tx1">
                    <a:lumMod val="75000"/>
                    <a:lumOff val="25000"/>
                  </a:schemeClr>
                </a:solidFill>
              </a:rPr>
              <a:t>ORR</a:t>
            </a:r>
          </a:p>
        </p:txBody>
      </p:sp>
      <p:sp>
        <p:nvSpPr>
          <p:cNvPr id="3" name="TextBox 3">
            <a:extLst>
              <a:ext uri="{FF2B5EF4-FFF2-40B4-BE49-F238E27FC236}">
                <a16:creationId xmlns:a16="http://schemas.microsoft.com/office/drawing/2014/main" id="{ED3712B6-4B53-22F4-032D-BF8F5BAB76B2}"/>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 Do-</a:t>
            </a:r>
            <a:r>
              <a:rPr lang="es-ES" sz="800" dirty="0" err="1">
                <a:solidFill>
                  <a:schemeClr val="tx1">
                    <a:lumMod val="65000"/>
                    <a:lumOff val="35000"/>
                  </a:schemeClr>
                </a:solidFill>
              </a:rPr>
              <a:t>Youn</a:t>
            </a:r>
            <a:r>
              <a:rPr lang="es-ES" sz="800" dirty="0">
                <a:solidFill>
                  <a:schemeClr val="tx1">
                    <a:lumMod val="65000"/>
                    <a:lumOff val="35000"/>
                  </a:schemeClr>
                </a:solidFill>
              </a:rPr>
              <a:t> Oh </a:t>
            </a:r>
            <a:r>
              <a:rPr lang="es-ES" sz="800" i="1" dirty="0">
                <a:solidFill>
                  <a:schemeClr val="tx1">
                    <a:lumMod val="65000"/>
                    <a:lumOff val="35000"/>
                  </a:schemeClr>
                </a:solidFill>
              </a:rPr>
              <a:t>et al, </a:t>
            </a:r>
            <a:r>
              <a:rPr lang="es-ES" sz="800" dirty="0">
                <a:solidFill>
                  <a:schemeClr val="tx1">
                    <a:lumMod val="65000"/>
                    <a:lumOff val="35000"/>
                  </a:schemeClr>
                </a:solidFill>
              </a:rPr>
              <a:t>ESMO GI 2025</a:t>
            </a:r>
          </a:p>
        </p:txBody>
      </p:sp>
    </p:spTree>
    <p:extLst>
      <p:ext uri="{BB962C8B-B14F-4D97-AF65-F5344CB8AC3E}">
        <p14:creationId xmlns:p14="http://schemas.microsoft.com/office/powerpoint/2010/main" val="2539600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456D26C-C13F-1909-0ECC-FAC4A397EC8A}"/>
            </a:ext>
          </a:extLst>
        </p:cNvPr>
        <p:cNvGrpSpPr/>
        <p:nvPr/>
      </p:nvGrpSpPr>
      <p:grpSpPr>
        <a:xfrm>
          <a:off x="0" y="0"/>
          <a:ext cx="0" cy="0"/>
          <a:chOff x="0" y="0"/>
          <a:chExt cx="0" cy="0"/>
        </a:xfrm>
      </p:grpSpPr>
      <p:pic>
        <p:nvPicPr>
          <p:cNvPr id="5" name="Imagen 4" descr="Diagrama, Texto&#10;&#10;El contenido generado por IA puede ser incorrecto.">
            <a:extLst>
              <a:ext uri="{FF2B5EF4-FFF2-40B4-BE49-F238E27FC236}">
                <a16:creationId xmlns:a16="http://schemas.microsoft.com/office/drawing/2014/main" id="{6F04B4F8-10E0-BC22-1FEB-4C4E963EA4DC}"/>
              </a:ext>
            </a:extLst>
          </p:cNvPr>
          <p:cNvPicPr>
            <a:picLocks noChangeAspect="1"/>
          </p:cNvPicPr>
          <p:nvPr/>
        </p:nvPicPr>
        <p:blipFill>
          <a:blip r:embed="rId2"/>
          <a:stretch>
            <a:fillRect/>
          </a:stretch>
        </p:blipFill>
        <p:spPr>
          <a:xfrm>
            <a:off x="870205" y="1358645"/>
            <a:ext cx="5465642" cy="4001631"/>
          </a:xfrm>
          <a:prstGeom prst="rect">
            <a:avLst/>
          </a:prstGeom>
        </p:spPr>
      </p:pic>
      <p:pic>
        <p:nvPicPr>
          <p:cNvPr id="7" name="Imagen 6" descr="Texto&#10;&#10;El contenido generado por IA puede ser incorrecto.">
            <a:extLst>
              <a:ext uri="{FF2B5EF4-FFF2-40B4-BE49-F238E27FC236}">
                <a16:creationId xmlns:a16="http://schemas.microsoft.com/office/drawing/2014/main" id="{6F824A66-AB17-3D97-7DDC-4358AA86AFD7}"/>
              </a:ext>
            </a:extLst>
          </p:cNvPr>
          <p:cNvPicPr>
            <a:picLocks noChangeAspect="1"/>
          </p:cNvPicPr>
          <p:nvPr/>
        </p:nvPicPr>
        <p:blipFill>
          <a:blip r:embed="rId3"/>
          <a:stretch>
            <a:fillRect/>
          </a:stretch>
        </p:blipFill>
        <p:spPr>
          <a:xfrm>
            <a:off x="6683710" y="1358645"/>
            <a:ext cx="4191608" cy="4085714"/>
          </a:xfrm>
          <a:prstGeom prst="rect">
            <a:avLst/>
          </a:prstGeom>
        </p:spPr>
      </p:pic>
      <p:sp>
        <p:nvSpPr>
          <p:cNvPr id="4" name="TextBox 3">
            <a:extLst>
              <a:ext uri="{FF2B5EF4-FFF2-40B4-BE49-F238E27FC236}">
                <a16:creationId xmlns:a16="http://schemas.microsoft.com/office/drawing/2014/main" id="{013F84B7-1F96-58F5-6695-43064FD0916F}"/>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err="1">
                <a:solidFill>
                  <a:schemeClr val="tx1">
                    <a:lumMod val="65000"/>
                    <a:lumOff val="35000"/>
                  </a:schemeClr>
                </a:solidFill>
              </a:rPr>
              <a:t>Takeda</a:t>
            </a:r>
            <a:r>
              <a:rPr lang="es-ES" sz="800" dirty="0">
                <a:solidFill>
                  <a:schemeClr val="tx1">
                    <a:lumMod val="65000"/>
                    <a:lumOff val="35000"/>
                  </a:schemeClr>
                </a:solidFill>
              </a:rPr>
              <a:t> </a:t>
            </a:r>
            <a:r>
              <a:rPr lang="es-ES" sz="800" i="1" dirty="0">
                <a:solidFill>
                  <a:schemeClr val="tx1">
                    <a:lumMod val="65000"/>
                    <a:lumOff val="35000"/>
                  </a:schemeClr>
                </a:solidFill>
              </a:rPr>
              <a:t>et al, </a:t>
            </a:r>
            <a:r>
              <a:rPr lang="es-ES" sz="800" dirty="0">
                <a:solidFill>
                  <a:schemeClr val="tx1">
                    <a:lumMod val="65000"/>
                    <a:lumOff val="35000"/>
                  </a:schemeClr>
                </a:solidFill>
              </a:rPr>
              <a:t>TPS 609 </a:t>
            </a:r>
            <a:r>
              <a:rPr lang="es-ES" sz="800" dirty="0" err="1">
                <a:solidFill>
                  <a:schemeClr val="tx1">
                    <a:lumMod val="65000"/>
                    <a:lumOff val="35000"/>
                  </a:schemeClr>
                </a:solidFill>
              </a:rPr>
              <a:t>presented</a:t>
            </a:r>
            <a:r>
              <a:rPr lang="es-ES" sz="800" dirty="0">
                <a:solidFill>
                  <a:schemeClr val="tx1">
                    <a:lumMod val="65000"/>
                    <a:lumOff val="35000"/>
                  </a:schemeClr>
                </a:solidFill>
              </a:rPr>
              <a:t> ASCO GI 2026</a:t>
            </a:r>
          </a:p>
        </p:txBody>
      </p:sp>
      <p:sp>
        <p:nvSpPr>
          <p:cNvPr id="6" name="Título 23">
            <a:extLst>
              <a:ext uri="{FF2B5EF4-FFF2-40B4-BE49-F238E27FC236}">
                <a16:creationId xmlns:a16="http://schemas.microsoft.com/office/drawing/2014/main" id="{45514607-D8FB-68E8-B160-252F13BE00D7}"/>
              </a:ext>
            </a:extLst>
          </p:cNvPr>
          <p:cNvSpPr>
            <a:spLocks noGrp="1"/>
          </p:cNvSpPr>
          <p:nvPr>
            <p:ph type="title"/>
          </p:nvPr>
        </p:nvSpPr>
        <p:spPr>
          <a:xfrm>
            <a:off x="838200" y="357188"/>
            <a:ext cx="7643813" cy="593725"/>
          </a:xfrm>
        </p:spPr>
        <p:txBody>
          <a:bodyPr/>
          <a:lstStyle/>
          <a:p>
            <a:r>
              <a:rPr lang="en-US" sz="2400" dirty="0"/>
              <a:t>First Line Treatment in </a:t>
            </a:r>
            <a:r>
              <a:rPr lang="en-US" sz="2400" dirty="0" err="1"/>
              <a:t>uBTC</a:t>
            </a:r>
            <a:r>
              <a:rPr lang="en-US" sz="2400" dirty="0"/>
              <a:t> </a:t>
            </a:r>
            <a:br>
              <a:rPr lang="en-US" sz="2400" dirty="0"/>
            </a:br>
            <a:r>
              <a:rPr lang="en-US" sz="1800" dirty="0" err="1">
                <a:solidFill>
                  <a:srgbClr val="E45CAB"/>
                </a:solidFill>
              </a:rPr>
              <a:t>GemCis</a:t>
            </a:r>
            <a:r>
              <a:rPr lang="en-US" sz="1800" dirty="0">
                <a:solidFill>
                  <a:srgbClr val="E45CAB"/>
                </a:solidFill>
              </a:rPr>
              <a:t> re-introduction while continuing durvalumab</a:t>
            </a:r>
            <a:endParaRPr lang="es-ES" sz="1800" dirty="0"/>
          </a:p>
        </p:txBody>
      </p:sp>
    </p:spTree>
    <p:extLst>
      <p:ext uri="{BB962C8B-B14F-4D97-AF65-F5344CB8AC3E}">
        <p14:creationId xmlns:p14="http://schemas.microsoft.com/office/powerpoint/2010/main" val="1792517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2C5A-4351-19CE-FA57-B0605F72DC2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3FB94E5-90A0-CA5E-E38C-1D8B9F68B7A7}"/>
              </a:ext>
            </a:extLst>
          </p:cNvPr>
          <p:cNvSpPr>
            <a:spLocks noGrp="1"/>
          </p:cNvSpPr>
          <p:nvPr>
            <p:ph type="title"/>
          </p:nvPr>
        </p:nvSpPr>
        <p:spPr>
          <a:xfrm>
            <a:off x="838200" y="356792"/>
            <a:ext cx="7528034" cy="594702"/>
          </a:xfrm>
        </p:spPr>
        <p:txBody>
          <a:bodyPr>
            <a:noAutofit/>
          </a:bodyPr>
          <a:lstStyle/>
          <a:p>
            <a:r>
              <a:rPr lang="en-US" sz="2400" b="1" noProof="0" dirty="0"/>
              <a:t>New potential IO combinations can be stablished as a new standard therapy in first line </a:t>
            </a:r>
          </a:p>
        </p:txBody>
      </p:sp>
      <p:pic>
        <p:nvPicPr>
          <p:cNvPr id="5" name="Imagen 4" descr="Diagrama&#10;&#10;El contenido generado por IA puede ser incorrecto.">
            <a:extLst>
              <a:ext uri="{FF2B5EF4-FFF2-40B4-BE49-F238E27FC236}">
                <a16:creationId xmlns:a16="http://schemas.microsoft.com/office/drawing/2014/main" id="{635D727E-4CA2-61AA-3553-63BBFFE7E8B7}"/>
              </a:ext>
            </a:extLst>
          </p:cNvPr>
          <p:cNvPicPr>
            <a:picLocks noChangeAspect="1"/>
          </p:cNvPicPr>
          <p:nvPr/>
        </p:nvPicPr>
        <p:blipFill>
          <a:blip r:embed="rId2"/>
          <a:srcRect b="17505"/>
          <a:stretch>
            <a:fillRect/>
          </a:stretch>
        </p:blipFill>
        <p:spPr>
          <a:xfrm>
            <a:off x="928828" y="1839310"/>
            <a:ext cx="10222647" cy="3424674"/>
          </a:xfrm>
          <a:prstGeom prst="rect">
            <a:avLst/>
          </a:prstGeom>
        </p:spPr>
      </p:pic>
      <p:sp>
        <p:nvSpPr>
          <p:cNvPr id="4" name="Subtitle 6">
            <a:extLst>
              <a:ext uri="{FF2B5EF4-FFF2-40B4-BE49-F238E27FC236}">
                <a16:creationId xmlns:a16="http://schemas.microsoft.com/office/drawing/2014/main" id="{51EB0BB0-943F-0B1C-9F60-B7531426B62A}"/>
              </a:ext>
            </a:extLst>
          </p:cNvPr>
          <p:cNvSpPr txBox="1">
            <a:spLocks/>
          </p:cNvSpPr>
          <p:nvPr/>
        </p:nvSpPr>
        <p:spPr>
          <a:xfrm>
            <a:off x="838200" y="1413198"/>
            <a:ext cx="5191664" cy="26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s-ES" sz="1800" b="1" dirty="0">
                <a:solidFill>
                  <a:schemeClr val="tx1">
                    <a:lumMod val="75000"/>
                    <a:lumOff val="25000"/>
                  </a:schemeClr>
                </a:solidFill>
                <a:latin typeface="Aptos" panose="020B0004020202020204" pitchFamily="34" charset="0"/>
                <a:ea typeface="+mn-ea"/>
                <a:cs typeface="Arial" panose="020B0604020202020204" pitchFamily="34" charset="0"/>
              </a:rPr>
              <a:t>GEMINI-</a:t>
            </a:r>
            <a:r>
              <a:rPr lang="es-ES" sz="1800" b="1" dirty="0" err="1">
                <a:solidFill>
                  <a:schemeClr val="tx1">
                    <a:lumMod val="75000"/>
                    <a:lumOff val="25000"/>
                  </a:schemeClr>
                </a:solidFill>
                <a:latin typeface="Aptos" panose="020B0004020202020204" pitchFamily="34" charset="0"/>
                <a:ea typeface="+mn-ea"/>
                <a:cs typeface="Arial" panose="020B0604020202020204" pitchFamily="34" charset="0"/>
              </a:rPr>
              <a:t>Hepatobiliary</a:t>
            </a:r>
            <a:r>
              <a:rPr lang="es-ES" sz="1800" b="1" dirty="0">
                <a:solidFill>
                  <a:schemeClr val="tx1">
                    <a:lumMod val="75000"/>
                    <a:lumOff val="25000"/>
                  </a:schemeClr>
                </a:solidFill>
                <a:latin typeface="Aptos" panose="020B0004020202020204" pitchFamily="34" charset="0"/>
                <a:ea typeface="+mn-ea"/>
                <a:cs typeface="Arial" panose="020B0604020202020204" pitchFamily="34" charset="0"/>
              </a:rPr>
              <a:t> </a:t>
            </a:r>
            <a:r>
              <a:rPr lang="es-ES" sz="1800" b="1" dirty="0" err="1">
                <a:solidFill>
                  <a:schemeClr val="tx1">
                    <a:lumMod val="75000"/>
                    <a:lumOff val="25000"/>
                  </a:schemeClr>
                </a:solidFill>
                <a:latin typeface="Aptos" panose="020B0004020202020204" pitchFamily="34" charset="0"/>
                <a:ea typeface="+mn-ea"/>
                <a:cs typeface="Arial" panose="020B0604020202020204" pitchFamily="34" charset="0"/>
              </a:rPr>
              <a:t>substudy</a:t>
            </a:r>
            <a:r>
              <a:rPr lang="es-ES" sz="1800" b="1" dirty="0">
                <a:solidFill>
                  <a:schemeClr val="tx1">
                    <a:lumMod val="75000"/>
                    <a:lumOff val="25000"/>
                  </a:schemeClr>
                </a:solidFill>
                <a:latin typeface="Aptos" panose="020B0004020202020204" pitchFamily="34" charset="0"/>
                <a:ea typeface="+mn-ea"/>
                <a:cs typeface="Arial" panose="020B0604020202020204" pitchFamily="34" charset="0"/>
              </a:rPr>
              <a:t> 2 </a:t>
            </a:r>
            <a:r>
              <a:rPr lang="es-ES" sz="1800" b="1" dirty="0" err="1">
                <a:solidFill>
                  <a:schemeClr val="tx1">
                    <a:lumMod val="75000"/>
                    <a:lumOff val="25000"/>
                  </a:schemeClr>
                </a:solidFill>
                <a:latin typeface="Aptos" panose="020B0004020202020204" pitchFamily="34" charset="0"/>
                <a:ea typeface="+mn-ea"/>
                <a:cs typeface="Arial" panose="020B0604020202020204" pitchFamily="34" charset="0"/>
              </a:rPr>
              <a:t>Cohort</a:t>
            </a:r>
            <a:r>
              <a:rPr lang="es-ES" sz="1800" b="1" dirty="0">
                <a:solidFill>
                  <a:schemeClr val="tx1">
                    <a:lumMod val="75000"/>
                    <a:lumOff val="25000"/>
                  </a:schemeClr>
                </a:solidFill>
                <a:latin typeface="Aptos" panose="020B0004020202020204" pitchFamily="34" charset="0"/>
                <a:ea typeface="+mn-ea"/>
                <a:cs typeface="Arial" panose="020B0604020202020204" pitchFamily="34" charset="0"/>
              </a:rPr>
              <a:t> A </a:t>
            </a:r>
          </a:p>
        </p:txBody>
      </p:sp>
      <p:sp>
        <p:nvSpPr>
          <p:cNvPr id="10" name="TextBox 3">
            <a:extLst>
              <a:ext uri="{FF2B5EF4-FFF2-40B4-BE49-F238E27FC236}">
                <a16:creationId xmlns:a16="http://schemas.microsoft.com/office/drawing/2014/main" id="{BE83B890-D358-2C81-D2F4-9E94C8814A60}"/>
              </a:ext>
            </a:extLst>
          </p:cNvPr>
          <p:cNvSpPr txBox="1"/>
          <p:nvPr/>
        </p:nvSpPr>
        <p:spPr>
          <a:xfrm>
            <a:off x="2475637" y="5905022"/>
            <a:ext cx="7495357" cy="707886"/>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a:t>
            </a:r>
            <a:r>
              <a:rPr lang="es-ES" sz="800" dirty="0" err="1">
                <a:solidFill>
                  <a:schemeClr val="tx1">
                    <a:lumMod val="65000"/>
                    <a:lumOff val="35000"/>
                  </a:schemeClr>
                </a:solidFill>
              </a:rPr>
              <a:t>Or</a:t>
            </a:r>
            <a:r>
              <a:rPr lang="es-ES" sz="800" dirty="0">
                <a:solidFill>
                  <a:schemeClr val="tx1">
                    <a:lumMod val="65000"/>
                    <a:lumOff val="35000"/>
                  </a:schemeClr>
                </a:solidFill>
              </a:rPr>
              <a:t> </a:t>
            </a:r>
            <a:r>
              <a:rPr lang="es-ES" sz="800" dirty="0" err="1">
                <a:solidFill>
                  <a:schemeClr val="tx1">
                    <a:lumMod val="65000"/>
                    <a:lumOff val="35000"/>
                  </a:schemeClr>
                </a:solidFill>
              </a:rPr>
              <a:t>until</a:t>
            </a:r>
            <a:r>
              <a:rPr lang="es-ES" sz="800" dirty="0">
                <a:solidFill>
                  <a:schemeClr val="tx1">
                    <a:lumMod val="65000"/>
                    <a:lumOff val="35000"/>
                  </a:schemeClr>
                </a:solidFill>
              </a:rPr>
              <a:t> </a:t>
            </a:r>
            <a:r>
              <a:rPr lang="es-ES" sz="800" dirty="0" err="1">
                <a:solidFill>
                  <a:schemeClr val="tx1">
                    <a:lumMod val="65000"/>
                    <a:lumOff val="35000"/>
                  </a:schemeClr>
                </a:solidFill>
              </a:rPr>
              <a:t>disease</a:t>
            </a:r>
            <a:r>
              <a:rPr lang="es-ES" sz="800" dirty="0">
                <a:solidFill>
                  <a:schemeClr val="tx1">
                    <a:lumMod val="65000"/>
                    <a:lumOff val="35000"/>
                  </a:schemeClr>
                </a:solidFill>
              </a:rPr>
              <a:t> </a:t>
            </a:r>
            <a:r>
              <a:rPr lang="es-ES" sz="800" dirty="0" err="1">
                <a:solidFill>
                  <a:schemeClr val="tx1">
                    <a:lumMod val="65000"/>
                    <a:lumOff val="35000"/>
                  </a:schemeClr>
                </a:solidFill>
              </a:rPr>
              <a:t>progression</a:t>
            </a:r>
            <a:r>
              <a:rPr lang="es-ES" sz="800" dirty="0">
                <a:solidFill>
                  <a:schemeClr val="tx1">
                    <a:lumMod val="65000"/>
                    <a:lumOff val="35000"/>
                  </a:schemeClr>
                </a:solidFill>
              </a:rPr>
              <a:t>, </a:t>
            </a:r>
            <a:r>
              <a:rPr lang="es-ES" sz="800" dirty="0" err="1">
                <a:solidFill>
                  <a:schemeClr val="tx1">
                    <a:lumMod val="65000"/>
                    <a:lumOff val="35000"/>
                  </a:schemeClr>
                </a:solidFill>
              </a:rPr>
              <a:t>unacceptable</a:t>
            </a:r>
            <a:r>
              <a:rPr lang="es-ES" sz="800" dirty="0">
                <a:solidFill>
                  <a:schemeClr val="tx1">
                    <a:lumMod val="65000"/>
                    <a:lumOff val="35000"/>
                  </a:schemeClr>
                </a:solidFill>
              </a:rPr>
              <a:t> </a:t>
            </a:r>
            <a:r>
              <a:rPr lang="es-ES" sz="800" dirty="0" err="1">
                <a:solidFill>
                  <a:schemeClr val="tx1">
                    <a:lumMod val="65000"/>
                    <a:lumOff val="35000"/>
                  </a:schemeClr>
                </a:solidFill>
              </a:rPr>
              <a:t>toxicity</a:t>
            </a:r>
            <a:r>
              <a:rPr lang="es-ES" sz="800" dirty="0">
                <a:solidFill>
                  <a:schemeClr val="tx1">
                    <a:lumMod val="65000"/>
                    <a:lumOff val="35000"/>
                  </a:schemeClr>
                </a:solidFill>
              </a:rPr>
              <a:t>, </a:t>
            </a:r>
            <a:r>
              <a:rPr lang="es-ES" sz="800" dirty="0" err="1">
                <a:solidFill>
                  <a:schemeClr val="tx1">
                    <a:lumMod val="65000"/>
                    <a:lumOff val="35000"/>
                  </a:schemeClr>
                </a:solidFill>
              </a:rPr>
              <a:t>withdrawal</a:t>
            </a:r>
            <a:r>
              <a:rPr lang="es-ES" sz="800" dirty="0">
                <a:solidFill>
                  <a:schemeClr val="tx1">
                    <a:lumMod val="65000"/>
                    <a:lumOff val="35000"/>
                  </a:schemeClr>
                </a:solidFill>
              </a:rPr>
              <a:t> </a:t>
            </a:r>
            <a:r>
              <a:rPr lang="es-ES" sz="800" dirty="0" err="1">
                <a:solidFill>
                  <a:schemeClr val="tx1">
                    <a:lumMod val="65000"/>
                    <a:lumOff val="35000"/>
                  </a:schemeClr>
                </a:solidFill>
              </a:rPr>
              <a:t>of</a:t>
            </a:r>
            <a:r>
              <a:rPr lang="es-ES" sz="800" dirty="0">
                <a:solidFill>
                  <a:schemeClr val="tx1">
                    <a:lumMod val="65000"/>
                    <a:lumOff val="35000"/>
                  </a:schemeClr>
                </a:solidFill>
              </a:rPr>
              <a:t> </a:t>
            </a:r>
            <a:r>
              <a:rPr lang="es-ES" sz="800" dirty="0" err="1">
                <a:solidFill>
                  <a:schemeClr val="tx1">
                    <a:lumMod val="65000"/>
                    <a:lumOff val="35000"/>
                  </a:schemeClr>
                </a:solidFill>
              </a:rPr>
              <a:t>consent</a:t>
            </a:r>
            <a:r>
              <a:rPr lang="es-ES" sz="800" dirty="0">
                <a:solidFill>
                  <a:schemeClr val="tx1">
                    <a:lumMod val="65000"/>
                    <a:lumOff val="35000"/>
                  </a:schemeClr>
                </a:solidFill>
              </a:rPr>
              <a:t>, </a:t>
            </a:r>
            <a:r>
              <a:rPr lang="es-ES" sz="800" dirty="0" err="1">
                <a:solidFill>
                  <a:schemeClr val="tx1">
                    <a:lumMod val="65000"/>
                    <a:lumOff val="35000"/>
                  </a:schemeClr>
                </a:solidFill>
              </a:rPr>
              <a:t>or</a:t>
            </a:r>
            <a:r>
              <a:rPr lang="es-ES" sz="800" dirty="0">
                <a:solidFill>
                  <a:schemeClr val="tx1">
                    <a:lumMod val="65000"/>
                    <a:lumOff val="35000"/>
                  </a:schemeClr>
                </a:solidFill>
              </a:rPr>
              <a:t> </a:t>
            </a:r>
            <a:r>
              <a:rPr lang="es-ES" sz="800" dirty="0" err="1">
                <a:solidFill>
                  <a:schemeClr val="tx1">
                    <a:lumMod val="65000"/>
                    <a:lumOff val="35000"/>
                  </a:schemeClr>
                </a:solidFill>
              </a:rPr>
              <a:t>fulfilment</a:t>
            </a:r>
            <a:r>
              <a:rPr lang="es-ES" sz="800" dirty="0">
                <a:solidFill>
                  <a:schemeClr val="tx1">
                    <a:lumMod val="65000"/>
                    <a:lumOff val="35000"/>
                  </a:schemeClr>
                </a:solidFill>
              </a:rPr>
              <a:t> </a:t>
            </a:r>
            <a:r>
              <a:rPr lang="es-ES" sz="800" dirty="0" err="1">
                <a:solidFill>
                  <a:schemeClr val="tx1">
                    <a:lumMod val="65000"/>
                    <a:lumOff val="35000"/>
                  </a:schemeClr>
                </a:solidFill>
              </a:rPr>
              <a:t>of</a:t>
            </a:r>
            <a:r>
              <a:rPr lang="es-ES" sz="800" dirty="0">
                <a:solidFill>
                  <a:schemeClr val="tx1">
                    <a:lumMod val="65000"/>
                    <a:lumOff val="35000"/>
                  </a:schemeClr>
                </a:solidFill>
              </a:rPr>
              <a:t> </a:t>
            </a:r>
            <a:r>
              <a:rPr lang="es-ES" sz="800" dirty="0" err="1">
                <a:solidFill>
                  <a:schemeClr val="tx1">
                    <a:lumMod val="65000"/>
                    <a:lumOff val="35000"/>
                  </a:schemeClr>
                </a:solidFill>
              </a:rPr>
              <a:t>another</a:t>
            </a:r>
            <a:r>
              <a:rPr lang="es-ES" sz="800" dirty="0">
                <a:solidFill>
                  <a:schemeClr val="tx1">
                    <a:lumMod val="65000"/>
                    <a:lumOff val="35000"/>
                  </a:schemeClr>
                </a:solidFill>
              </a:rPr>
              <a:t> </a:t>
            </a:r>
            <a:r>
              <a:rPr lang="es-ES" sz="800" dirty="0" err="1">
                <a:solidFill>
                  <a:schemeClr val="tx1">
                    <a:lumMod val="65000"/>
                    <a:lumOff val="35000"/>
                  </a:schemeClr>
                </a:solidFill>
              </a:rPr>
              <a:t>discontinuation</a:t>
            </a:r>
            <a:r>
              <a:rPr lang="es-ES" sz="800" dirty="0">
                <a:solidFill>
                  <a:schemeClr val="tx1">
                    <a:lumMod val="65000"/>
                    <a:lumOff val="35000"/>
                  </a:schemeClr>
                </a:solidFill>
              </a:rPr>
              <a:t> </a:t>
            </a:r>
            <a:r>
              <a:rPr lang="es-ES" sz="800" dirty="0" err="1">
                <a:solidFill>
                  <a:schemeClr val="tx1">
                    <a:lumMod val="65000"/>
                    <a:lumOff val="35000"/>
                  </a:schemeClr>
                </a:solidFill>
              </a:rPr>
              <a:t>criterion</a:t>
            </a:r>
            <a:r>
              <a:rPr lang="es-ES" sz="800" dirty="0">
                <a:solidFill>
                  <a:schemeClr val="tx1">
                    <a:lumMod val="65000"/>
                    <a:lumOff val="35000"/>
                  </a:schemeClr>
                </a:solidFill>
              </a:rPr>
              <a:t>; †</a:t>
            </a:r>
            <a:r>
              <a:rPr lang="es-ES" sz="800" dirty="0" err="1">
                <a:solidFill>
                  <a:schemeClr val="tx1">
                    <a:lumMod val="65000"/>
                    <a:lumOff val="35000"/>
                  </a:schemeClr>
                </a:solidFill>
              </a:rPr>
              <a:t>Investigator-assessed</a:t>
            </a:r>
            <a:r>
              <a:rPr lang="es-ES" sz="800" dirty="0">
                <a:solidFill>
                  <a:schemeClr val="tx1">
                    <a:lumMod val="65000"/>
                    <a:lumOff val="35000"/>
                  </a:schemeClr>
                </a:solidFill>
              </a:rPr>
              <a:t> per RECIST v1.1. </a:t>
            </a:r>
          </a:p>
          <a:p>
            <a:r>
              <a:rPr lang="es-ES" sz="800" b="1" dirty="0">
                <a:solidFill>
                  <a:schemeClr val="tx1">
                    <a:lumMod val="65000"/>
                    <a:lumOff val="35000"/>
                  </a:schemeClr>
                </a:solidFill>
              </a:rPr>
              <a:t>BTC, </a:t>
            </a:r>
            <a:r>
              <a:rPr lang="es-ES" sz="800" dirty="0" err="1">
                <a:solidFill>
                  <a:schemeClr val="tx1">
                    <a:lumMod val="65000"/>
                    <a:lumOff val="35000"/>
                  </a:schemeClr>
                </a:solidFill>
              </a:rPr>
              <a:t>biliary</a:t>
            </a:r>
            <a:r>
              <a:rPr lang="es-ES" sz="800" dirty="0">
                <a:solidFill>
                  <a:schemeClr val="tx1">
                    <a:lumMod val="65000"/>
                    <a:lumOff val="35000"/>
                  </a:schemeClr>
                </a:solidFill>
              </a:rPr>
              <a:t> </a:t>
            </a:r>
            <a:r>
              <a:rPr lang="es-ES" sz="800" dirty="0" err="1">
                <a:solidFill>
                  <a:schemeClr val="tx1">
                    <a:lumMod val="65000"/>
                    <a:lumOff val="35000"/>
                  </a:schemeClr>
                </a:solidFill>
              </a:rPr>
              <a:t>tract</a:t>
            </a:r>
            <a:r>
              <a:rPr lang="es-ES" sz="800" dirty="0">
                <a:solidFill>
                  <a:schemeClr val="tx1">
                    <a:lumMod val="65000"/>
                    <a:lumOff val="35000"/>
                  </a:schemeClr>
                </a:solidFill>
              </a:rPr>
              <a:t> </a:t>
            </a:r>
            <a:r>
              <a:rPr lang="es-ES" sz="800" dirty="0" err="1">
                <a:solidFill>
                  <a:schemeClr val="tx1">
                    <a:lumMod val="65000"/>
                    <a:lumOff val="35000"/>
                  </a:schemeClr>
                </a:solidFill>
              </a:rPr>
              <a:t>cancer</a:t>
            </a:r>
            <a:r>
              <a:rPr lang="es-ES" sz="800" dirty="0">
                <a:solidFill>
                  <a:schemeClr val="tx1">
                    <a:lumMod val="65000"/>
                    <a:lumOff val="35000"/>
                  </a:schemeClr>
                </a:solidFill>
              </a:rPr>
              <a:t>; </a:t>
            </a:r>
            <a:r>
              <a:rPr lang="es-ES" sz="800" b="1" dirty="0">
                <a:solidFill>
                  <a:schemeClr val="tx1">
                    <a:lumMod val="65000"/>
                    <a:lumOff val="35000"/>
                  </a:schemeClr>
                </a:solidFill>
              </a:rPr>
              <a:t>DCR, </a:t>
            </a:r>
            <a:r>
              <a:rPr lang="es-ES" sz="800" dirty="0" err="1">
                <a:solidFill>
                  <a:schemeClr val="tx1">
                    <a:lumMod val="65000"/>
                    <a:lumOff val="35000"/>
                  </a:schemeClr>
                </a:solidFill>
              </a:rPr>
              <a:t>disease</a:t>
            </a:r>
            <a:r>
              <a:rPr lang="es-ES" sz="800" dirty="0">
                <a:solidFill>
                  <a:schemeClr val="tx1">
                    <a:lumMod val="65000"/>
                    <a:lumOff val="35000"/>
                  </a:schemeClr>
                </a:solidFill>
              </a:rPr>
              <a:t> control </a:t>
            </a:r>
            <a:r>
              <a:rPr lang="es-ES" sz="800" dirty="0" err="1">
                <a:solidFill>
                  <a:schemeClr val="tx1">
                    <a:lumMod val="65000"/>
                    <a:lumOff val="35000"/>
                  </a:schemeClr>
                </a:solidFill>
              </a:rPr>
              <a:t>rate</a:t>
            </a:r>
            <a:r>
              <a:rPr lang="es-ES" sz="800" dirty="0">
                <a:solidFill>
                  <a:schemeClr val="tx1">
                    <a:lumMod val="65000"/>
                    <a:lumOff val="35000"/>
                  </a:schemeClr>
                </a:solidFill>
              </a:rPr>
              <a:t>; </a:t>
            </a:r>
            <a:r>
              <a:rPr lang="es-ES" sz="800" b="1" dirty="0" err="1">
                <a:solidFill>
                  <a:schemeClr val="tx1">
                    <a:lumMod val="65000"/>
                    <a:lumOff val="35000"/>
                  </a:schemeClr>
                </a:solidFill>
              </a:rPr>
              <a:t>DoR</a:t>
            </a:r>
            <a:r>
              <a:rPr lang="es-ES" sz="800" b="1" dirty="0">
                <a:solidFill>
                  <a:schemeClr val="tx1">
                    <a:lumMod val="65000"/>
                    <a:lumOff val="35000"/>
                  </a:schemeClr>
                </a:solidFill>
              </a:rPr>
              <a:t>, </a:t>
            </a:r>
            <a:r>
              <a:rPr lang="es-ES" sz="800" dirty="0" err="1">
                <a:solidFill>
                  <a:schemeClr val="tx1">
                    <a:lumMod val="65000"/>
                    <a:lumOff val="35000"/>
                  </a:schemeClr>
                </a:solidFill>
              </a:rPr>
              <a:t>duration</a:t>
            </a:r>
            <a:r>
              <a:rPr lang="es-ES" sz="800" dirty="0">
                <a:solidFill>
                  <a:schemeClr val="tx1">
                    <a:lumMod val="65000"/>
                    <a:lumOff val="35000"/>
                  </a:schemeClr>
                </a:solidFill>
              </a:rPr>
              <a:t> </a:t>
            </a:r>
            <a:r>
              <a:rPr lang="es-ES" sz="800" dirty="0" err="1">
                <a:solidFill>
                  <a:schemeClr val="tx1">
                    <a:lumMod val="65000"/>
                    <a:lumOff val="35000"/>
                  </a:schemeClr>
                </a:solidFill>
              </a:rPr>
              <a:t>of</a:t>
            </a:r>
            <a:r>
              <a:rPr lang="es-ES" sz="800" dirty="0">
                <a:solidFill>
                  <a:schemeClr val="tx1">
                    <a:lumMod val="65000"/>
                    <a:lumOff val="35000"/>
                  </a:schemeClr>
                </a:solidFill>
              </a:rPr>
              <a:t> response; </a:t>
            </a:r>
            <a:r>
              <a:rPr lang="es-ES" sz="800" b="1" dirty="0">
                <a:solidFill>
                  <a:schemeClr val="tx1">
                    <a:lumMod val="65000"/>
                    <a:lumOff val="35000"/>
                  </a:schemeClr>
                </a:solidFill>
              </a:rPr>
              <a:t>ECOG PS, </a:t>
            </a:r>
            <a:r>
              <a:rPr lang="es-ES" sz="800" dirty="0">
                <a:solidFill>
                  <a:schemeClr val="tx1">
                    <a:lumMod val="65000"/>
                    <a:lumOff val="35000"/>
                  </a:schemeClr>
                </a:solidFill>
              </a:rPr>
              <a:t>Eastern Cooperative </a:t>
            </a:r>
            <a:r>
              <a:rPr lang="es-ES" sz="800" dirty="0" err="1">
                <a:solidFill>
                  <a:schemeClr val="tx1">
                    <a:lumMod val="65000"/>
                    <a:lumOff val="35000"/>
                  </a:schemeClr>
                </a:solidFill>
              </a:rPr>
              <a:t>Oncology</a:t>
            </a:r>
            <a:r>
              <a:rPr lang="es-ES" sz="800" dirty="0">
                <a:solidFill>
                  <a:schemeClr val="tx1">
                    <a:lumMod val="65000"/>
                    <a:lumOff val="35000"/>
                  </a:schemeClr>
                </a:solidFill>
              </a:rPr>
              <a:t> </a:t>
            </a:r>
            <a:r>
              <a:rPr lang="es-ES" sz="800" dirty="0" err="1">
                <a:solidFill>
                  <a:schemeClr val="tx1">
                    <a:lumMod val="65000"/>
                    <a:lumOff val="35000"/>
                  </a:schemeClr>
                </a:solidFill>
              </a:rPr>
              <a:t>Group</a:t>
            </a:r>
            <a:r>
              <a:rPr lang="es-ES" sz="800" dirty="0">
                <a:solidFill>
                  <a:schemeClr val="tx1">
                    <a:lumMod val="65000"/>
                    <a:lumOff val="35000"/>
                  </a:schemeClr>
                </a:solidFill>
              </a:rPr>
              <a:t> performance status; </a:t>
            </a:r>
            <a:r>
              <a:rPr lang="es-ES" sz="800" b="1" dirty="0">
                <a:solidFill>
                  <a:schemeClr val="tx1">
                    <a:lumMod val="65000"/>
                    <a:lumOff val="35000"/>
                  </a:schemeClr>
                </a:solidFill>
              </a:rPr>
              <a:t>IV, </a:t>
            </a:r>
            <a:r>
              <a:rPr lang="es-ES" sz="800" dirty="0" err="1">
                <a:solidFill>
                  <a:schemeClr val="tx1">
                    <a:lumMod val="65000"/>
                    <a:lumOff val="35000"/>
                  </a:schemeClr>
                </a:solidFill>
              </a:rPr>
              <a:t>intravenous</a:t>
            </a:r>
            <a:r>
              <a:rPr lang="es-ES" sz="800" dirty="0">
                <a:solidFill>
                  <a:schemeClr val="tx1">
                    <a:lumMod val="65000"/>
                    <a:lumOff val="35000"/>
                  </a:schemeClr>
                </a:solidFill>
              </a:rPr>
              <a:t>; </a:t>
            </a:r>
            <a:r>
              <a:rPr lang="es-ES" sz="800" b="1" dirty="0">
                <a:solidFill>
                  <a:schemeClr val="tx1">
                    <a:lumMod val="65000"/>
                    <a:lumOff val="35000"/>
                  </a:schemeClr>
                </a:solidFill>
              </a:rPr>
              <a:t>OS, </a:t>
            </a:r>
            <a:r>
              <a:rPr lang="es-ES" sz="800" dirty="0" err="1">
                <a:solidFill>
                  <a:schemeClr val="tx1">
                    <a:lumMod val="65000"/>
                    <a:lumOff val="35000"/>
                  </a:schemeClr>
                </a:solidFill>
              </a:rPr>
              <a:t>overall</a:t>
            </a:r>
            <a:r>
              <a:rPr lang="es-ES" sz="800" dirty="0">
                <a:solidFill>
                  <a:schemeClr val="tx1">
                    <a:lumMod val="65000"/>
                    <a:lumOff val="35000"/>
                  </a:schemeClr>
                </a:solidFill>
              </a:rPr>
              <a:t> </a:t>
            </a:r>
            <a:r>
              <a:rPr lang="es-ES" sz="800" dirty="0" err="1">
                <a:solidFill>
                  <a:schemeClr val="tx1">
                    <a:lumMod val="65000"/>
                    <a:lumOff val="35000"/>
                  </a:schemeClr>
                </a:solidFill>
              </a:rPr>
              <a:t>survival</a:t>
            </a:r>
            <a:r>
              <a:rPr lang="es-ES" sz="800" dirty="0">
                <a:solidFill>
                  <a:schemeClr val="tx1">
                    <a:lumMod val="65000"/>
                    <a:lumOff val="35000"/>
                  </a:schemeClr>
                </a:solidFill>
              </a:rPr>
              <a:t>; </a:t>
            </a:r>
            <a:r>
              <a:rPr lang="es-ES" sz="800" b="1" dirty="0">
                <a:solidFill>
                  <a:schemeClr val="tx1">
                    <a:lumMod val="65000"/>
                    <a:lumOff val="35000"/>
                  </a:schemeClr>
                </a:solidFill>
              </a:rPr>
              <a:t>ORR, </a:t>
            </a:r>
            <a:r>
              <a:rPr lang="es-ES" sz="800" dirty="0" err="1">
                <a:solidFill>
                  <a:schemeClr val="tx1">
                    <a:lumMod val="65000"/>
                    <a:lumOff val="35000"/>
                  </a:schemeClr>
                </a:solidFill>
              </a:rPr>
              <a:t>objective</a:t>
            </a:r>
            <a:r>
              <a:rPr lang="es-ES" sz="800" dirty="0">
                <a:solidFill>
                  <a:schemeClr val="tx1">
                    <a:lumMod val="65000"/>
                    <a:lumOff val="35000"/>
                  </a:schemeClr>
                </a:solidFill>
              </a:rPr>
              <a:t> response </a:t>
            </a:r>
            <a:r>
              <a:rPr lang="es-ES" sz="800" dirty="0" err="1">
                <a:solidFill>
                  <a:schemeClr val="tx1">
                    <a:lumMod val="65000"/>
                    <a:lumOff val="35000"/>
                  </a:schemeClr>
                </a:solidFill>
              </a:rPr>
              <a:t>rate</a:t>
            </a:r>
            <a:r>
              <a:rPr lang="es-ES" sz="800" dirty="0">
                <a:solidFill>
                  <a:schemeClr val="tx1">
                    <a:lumMod val="65000"/>
                    <a:lumOff val="35000"/>
                  </a:schemeClr>
                </a:solidFill>
              </a:rPr>
              <a:t>; </a:t>
            </a:r>
            <a:r>
              <a:rPr lang="es-ES" sz="800" b="1" dirty="0">
                <a:solidFill>
                  <a:schemeClr val="tx1">
                    <a:lumMod val="65000"/>
                    <a:lumOff val="35000"/>
                  </a:schemeClr>
                </a:solidFill>
              </a:rPr>
              <a:t>PD-1, </a:t>
            </a:r>
            <a:r>
              <a:rPr lang="es-ES" sz="800" dirty="0" err="1">
                <a:solidFill>
                  <a:schemeClr val="tx1">
                    <a:lumMod val="65000"/>
                    <a:lumOff val="35000"/>
                  </a:schemeClr>
                </a:solidFill>
              </a:rPr>
              <a:t>programmed</a:t>
            </a:r>
            <a:r>
              <a:rPr lang="es-ES" sz="800" dirty="0">
                <a:solidFill>
                  <a:schemeClr val="tx1">
                    <a:lumMod val="65000"/>
                    <a:lumOff val="35000"/>
                  </a:schemeClr>
                </a:solidFill>
              </a:rPr>
              <a:t> </a:t>
            </a:r>
            <a:r>
              <a:rPr lang="es-ES" sz="800" dirty="0" err="1">
                <a:solidFill>
                  <a:schemeClr val="tx1">
                    <a:lumMod val="65000"/>
                    <a:lumOff val="35000"/>
                  </a:schemeClr>
                </a:solidFill>
              </a:rPr>
              <a:t>cell</a:t>
            </a:r>
            <a:r>
              <a:rPr lang="es-ES" sz="800" dirty="0">
                <a:solidFill>
                  <a:schemeClr val="tx1">
                    <a:lumMod val="65000"/>
                    <a:lumOff val="35000"/>
                  </a:schemeClr>
                </a:solidFill>
              </a:rPr>
              <a:t> </a:t>
            </a:r>
            <a:r>
              <a:rPr lang="es-ES" sz="800" dirty="0" err="1">
                <a:solidFill>
                  <a:schemeClr val="tx1">
                    <a:lumMod val="65000"/>
                    <a:lumOff val="35000"/>
                  </a:schemeClr>
                </a:solidFill>
              </a:rPr>
              <a:t>death</a:t>
            </a:r>
            <a:r>
              <a:rPr lang="es-ES" sz="800" dirty="0">
                <a:solidFill>
                  <a:schemeClr val="tx1">
                    <a:lumMod val="65000"/>
                    <a:lumOff val="35000"/>
                  </a:schemeClr>
                </a:solidFill>
              </a:rPr>
              <a:t> protein-1; </a:t>
            </a:r>
            <a:r>
              <a:rPr lang="es-ES" sz="800" b="1" dirty="0">
                <a:solidFill>
                  <a:schemeClr val="tx1">
                    <a:lumMod val="65000"/>
                    <a:lumOff val="35000"/>
                  </a:schemeClr>
                </a:solidFill>
              </a:rPr>
              <a:t>PD-L1, </a:t>
            </a:r>
            <a:r>
              <a:rPr lang="es-ES" sz="800" dirty="0" err="1">
                <a:solidFill>
                  <a:schemeClr val="tx1">
                    <a:lumMod val="65000"/>
                    <a:lumOff val="35000"/>
                  </a:schemeClr>
                </a:solidFill>
              </a:rPr>
              <a:t>programmed</a:t>
            </a:r>
            <a:r>
              <a:rPr lang="es-ES" sz="800" dirty="0">
                <a:solidFill>
                  <a:schemeClr val="tx1">
                    <a:lumMod val="65000"/>
                    <a:lumOff val="35000"/>
                  </a:schemeClr>
                </a:solidFill>
              </a:rPr>
              <a:t> </a:t>
            </a:r>
            <a:r>
              <a:rPr lang="es-ES" sz="800" dirty="0" err="1">
                <a:solidFill>
                  <a:schemeClr val="tx1">
                    <a:lumMod val="65000"/>
                    <a:lumOff val="35000"/>
                  </a:schemeClr>
                </a:solidFill>
              </a:rPr>
              <a:t>cell</a:t>
            </a:r>
            <a:r>
              <a:rPr lang="es-ES" sz="800" dirty="0">
                <a:solidFill>
                  <a:schemeClr val="tx1">
                    <a:lumMod val="65000"/>
                    <a:lumOff val="35000"/>
                  </a:schemeClr>
                </a:solidFill>
              </a:rPr>
              <a:t> </a:t>
            </a:r>
            <a:r>
              <a:rPr lang="es-ES" sz="800" dirty="0" err="1">
                <a:solidFill>
                  <a:schemeClr val="tx1">
                    <a:lumMod val="65000"/>
                    <a:lumOff val="35000"/>
                  </a:schemeClr>
                </a:solidFill>
              </a:rPr>
              <a:t>death</a:t>
            </a:r>
            <a:r>
              <a:rPr lang="es-ES" sz="800" dirty="0">
                <a:solidFill>
                  <a:schemeClr val="tx1">
                    <a:lumMod val="65000"/>
                    <a:lumOff val="35000"/>
                  </a:schemeClr>
                </a:solidFill>
              </a:rPr>
              <a:t> ligand-1; </a:t>
            </a:r>
            <a:r>
              <a:rPr lang="es-ES" sz="800" b="1" dirty="0">
                <a:solidFill>
                  <a:schemeClr val="tx1">
                    <a:lumMod val="65000"/>
                    <a:lumOff val="35000"/>
                  </a:schemeClr>
                </a:solidFill>
              </a:rPr>
              <a:t>PFS, </a:t>
            </a:r>
            <a:r>
              <a:rPr lang="es-ES" sz="800" dirty="0" err="1">
                <a:solidFill>
                  <a:schemeClr val="tx1">
                    <a:lumMod val="65000"/>
                    <a:lumOff val="35000"/>
                  </a:schemeClr>
                </a:solidFill>
              </a:rPr>
              <a:t>progression</a:t>
            </a:r>
            <a:r>
              <a:rPr lang="es-ES" sz="800" dirty="0">
                <a:solidFill>
                  <a:schemeClr val="tx1">
                    <a:lumMod val="65000"/>
                    <a:lumOff val="35000"/>
                  </a:schemeClr>
                </a:solidFill>
              </a:rPr>
              <a:t>-free </a:t>
            </a:r>
            <a:r>
              <a:rPr lang="es-ES" sz="800" dirty="0" err="1">
                <a:solidFill>
                  <a:schemeClr val="tx1">
                    <a:lumMod val="65000"/>
                    <a:lumOff val="35000"/>
                  </a:schemeClr>
                </a:solidFill>
              </a:rPr>
              <a:t>survival</a:t>
            </a:r>
            <a:r>
              <a:rPr lang="es-ES" sz="800" dirty="0">
                <a:solidFill>
                  <a:schemeClr val="tx1">
                    <a:lumMod val="65000"/>
                    <a:lumOff val="35000"/>
                  </a:schemeClr>
                </a:solidFill>
              </a:rPr>
              <a:t>; </a:t>
            </a:r>
            <a:r>
              <a:rPr lang="es-ES" sz="800" b="1" dirty="0">
                <a:solidFill>
                  <a:schemeClr val="tx1">
                    <a:lumMod val="65000"/>
                    <a:lumOff val="35000"/>
                  </a:schemeClr>
                </a:solidFill>
              </a:rPr>
              <a:t>Q3W, </a:t>
            </a:r>
            <a:r>
              <a:rPr lang="es-ES" sz="800" dirty="0" err="1">
                <a:solidFill>
                  <a:schemeClr val="tx1">
                    <a:lumMod val="65000"/>
                    <a:lumOff val="35000"/>
                  </a:schemeClr>
                </a:solidFill>
              </a:rPr>
              <a:t>every</a:t>
            </a:r>
            <a:r>
              <a:rPr lang="es-ES" sz="800" dirty="0">
                <a:solidFill>
                  <a:schemeClr val="tx1">
                    <a:lumMod val="65000"/>
                    <a:lumOff val="35000"/>
                  </a:schemeClr>
                </a:solidFill>
              </a:rPr>
              <a:t> 3 </a:t>
            </a:r>
            <a:r>
              <a:rPr lang="es-ES" sz="800" dirty="0" err="1">
                <a:solidFill>
                  <a:schemeClr val="tx1">
                    <a:lumMod val="65000"/>
                    <a:lumOff val="35000"/>
                  </a:schemeClr>
                </a:solidFill>
              </a:rPr>
              <a:t>weeks</a:t>
            </a:r>
            <a:r>
              <a:rPr lang="es-ES" sz="800" dirty="0">
                <a:solidFill>
                  <a:schemeClr val="tx1">
                    <a:lumMod val="65000"/>
                    <a:lumOff val="35000"/>
                  </a:schemeClr>
                </a:solidFill>
              </a:rPr>
              <a:t>; </a:t>
            </a:r>
            <a:r>
              <a:rPr lang="es-ES" sz="800" b="1" dirty="0">
                <a:solidFill>
                  <a:schemeClr val="tx1">
                    <a:lumMod val="65000"/>
                    <a:lumOff val="35000"/>
                  </a:schemeClr>
                </a:solidFill>
              </a:rPr>
              <a:t>Q8W, </a:t>
            </a:r>
            <a:r>
              <a:rPr lang="es-ES" sz="800" dirty="0" err="1">
                <a:solidFill>
                  <a:schemeClr val="tx1">
                    <a:lumMod val="65000"/>
                    <a:lumOff val="35000"/>
                  </a:schemeClr>
                </a:solidFill>
              </a:rPr>
              <a:t>every</a:t>
            </a:r>
            <a:r>
              <a:rPr lang="es-ES" sz="800" dirty="0">
                <a:solidFill>
                  <a:schemeClr val="tx1">
                    <a:lumMod val="65000"/>
                    <a:lumOff val="35000"/>
                  </a:schemeClr>
                </a:solidFill>
              </a:rPr>
              <a:t> 8 </a:t>
            </a:r>
            <a:r>
              <a:rPr lang="es-ES" sz="800" dirty="0" err="1">
                <a:solidFill>
                  <a:schemeClr val="tx1">
                    <a:lumMod val="65000"/>
                    <a:lumOff val="35000"/>
                  </a:schemeClr>
                </a:solidFill>
              </a:rPr>
              <a:t>weeks</a:t>
            </a:r>
            <a:r>
              <a:rPr lang="es-ES" sz="800" dirty="0">
                <a:solidFill>
                  <a:schemeClr val="tx1">
                    <a:lumMod val="65000"/>
                    <a:lumOff val="35000"/>
                  </a:schemeClr>
                </a:solidFill>
              </a:rPr>
              <a:t>; </a:t>
            </a:r>
            <a:r>
              <a:rPr lang="es-ES" sz="800" b="1" dirty="0">
                <a:solidFill>
                  <a:schemeClr val="tx1">
                    <a:lumMod val="65000"/>
                    <a:lumOff val="35000"/>
                  </a:schemeClr>
                </a:solidFill>
              </a:rPr>
              <a:t>RECIST, </a:t>
            </a:r>
            <a:r>
              <a:rPr lang="es-ES" sz="800" dirty="0">
                <a:solidFill>
                  <a:schemeClr val="tx1">
                    <a:lumMod val="65000"/>
                    <a:lumOff val="35000"/>
                  </a:schemeClr>
                </a:solidFill>
              </a:rPr>
              <a:t>Response </a:t>
            </a:r>
            <a:r>
              <a:rPr lang="es-ES" sz="800" dirty="0" err="1">
                <a:solidFill>
                  <a:schemeClr val="tx1">
                    <a:lumMod val="65000"/>
                    <a:lumOff val="35000"/>
                  </a:schemeClr>
                </a:solidFill>
              </a:rPr>
              <a:t>Evaluation</a:t>
            </a:r>
            <a:r>
              <a:rPr lang="es-ES" sz="800" dirty="0">
                <a:solidFill>
                  <a:schemeClr val="tx1">
                    <a:lumMod val="65000"/>
                    <a:lumOff val="35000"/>
                  </a:schemeClr>
                </a:solidFill>
              </a:rPr>
              <a:t> </a:t>
            </a:r>
            <a:r>
              <a:rPr lang="es-ES" sz="800" dirty="0" err="1">
                <a:solidFill>
                  <a:schemeClr val="tx1">
                    <a:lumMod val="65000"/>
                    <a:lumOff val="35000"/>
                  </a:schemeClr>
                </a:solidFill>
              </a:rPr>
              <a:t>Criteria</a:t>
            </a:r>
            <a:r>
              <a:rPr lang="es-ES" sz="800" dirty="0">
                <a:solidFill>
                  <a:schemeClr val="tx1">
                    <a:lumMod val="65000"/>
                    <a:lumOff val="35000"/>
                  </a:schemeClr>
                </a:solidFill>
              </a:rPr>
              <a:t> in Solid </a:t>
            </a:r>
            <a:r>
              <a:rPr lang="es-ES" sz="800" dirty="0" err="1">
                <a:solidFill>
                  <a:schemeClr val="tx1">
                    <a:lumMod val="65000"/>
                    <a:lumOff val="35000"/>
                  </a:schemeClr>
                </a:solidFill>
              </a:rPr>
              <a:t>Tumors</a:t>
            </a:r>
            <a:r>
              <a:rPr lang="es-ES" sz="800" dirty="0">
                <a:solidFill>
                  <a:schemeClr val="tx1">
                    <a:lumMod val="65000"/>
                    <a:lumOff val="35000"/>
                  </a:schemeClr>
                </a:solidFill>
              </a:rPr>
              <a:t>; </a:t>
            </a:r>
            <a:r>
              <a:rPr lang="es-ES" sz="800" b="1" dirty="0">
                <a:solidFill>
                  <a:schemeClr val="tx1">
                    <a:lumMod val="65000"/>
                    <a:lumOff val="35000"/>
                  </a:schemeClr>
                </a:solidFill>
              </a:rPr>
              <a:t>TIGIT, </a:t>
            </a:r>
            <a:r>
              <a:rPr lang="es-ES" sz="800" dirty="0">
                <a:solidFill>
                  <a:schemeClr val="tx1">
                    <a:lumMod val="65000"/>
                    <a:lumOff val="35000"/>
                  </a:schemeClr>
                </a:solidFill>
              </a:rPr>
              <a:t>T </a:t>
            </a:r>
            <a:r>
              <a:rPr lang="es-ES" sz="800" dirty="0" err="1">
                <a:solidFill>
                  <a:schemeClr val="tx1">
                    <a:lumMod val="65000"/>
                    <a:lumOff val="35000"/>
                  </a:schemeClr>
                </a:solidFill>
              </a:rPr>
              <a:t>cell</a:t>
            </a:r>
            <a:r>
              <a:rPr lang="es-ES" sz="800" dirty="0">
                <a:solidFill>
                  <a:schemeClr val="tx1">
                    <a:lumMod val="65000"/>
                    <a:lumOff val="35000"/>
                  </a:schemeClr>
                </a:solidFill>
              </a:rPr>
              <a:t> </a:t>
            </a:r>
            <a:r>
              <a:rPr lang="es-ES" sz="800" dirty="0" err="1">
                <a:solidFill>
                  <a:schemeClr val="tx1">
                    <a:lumMod val="65000"/>
                    <a:lumOff val="35000"/>
                  </a:schemeClr>
                </a:solidFill>
              </a:rPr>
              <a:t>immunoreceptor</a:t>
            </a:r>
            <a:r>
              <a:rPr lang="es-ES" sz="800" dirty="0">
                <a:solidFill>
                  <a:schemeClr val="tx1">
                    <a:lumMod val="65000"/>
                    <a:lumOff val="35000"/>
                  </a:schemeClr>
                </a:solidFill>
              </a:rPr>
              <a:t> </a:t>
            </a:r>
            <a:r>
              <a:rPr lang="es-ES" sz="800" dirty="0" err="1">
                <a:solidFill>
                  <a:schemeClr val="tx1">
                    <a:lumMod val="65000"/>
                    <a:lumOff val="35000"/>
                  </a:schemeClr>
                </a:solidFill>
              </a:rPr>
              <a:t>with</a:t>
            </a:r>
            <a:r>
              <a:rPr lang="es-ES" sz="800" dirty="0">
                <a:solidFill>
                  <a:schemeClr val="tx1">
                    <a:lumMod val="65000"/>
                    <a:lumOff val="35000"/>
                  </a:schemeClr>
                </a:solidFill>
              </a:rPr>
              <a:t> </a:t>
            </a:r>
            <a:r>
              <a:rPr lang="es-ES" sz="800" dirty="0" err="1">
                <a:solidFill>
                  <a:schemeClr val="tx1">
                    <a:lumMod val="65000"/>
                    <a:lumOff val="35000"/>
                  </a:schemeClr>
                </a:solidFill>
              </a:rPr>
              <a:t>immunoglobulin</a:t>
            </a:r>
            <a:r>
              <a:rPr lang="es-ES" sz="800" dirty="0">
                <a:solidFill>
                  <a:schemeClr val="tx1">
                    <a:lumMod val="65000"/>
                    <a:lumOff val="35000"/>
                  </a:schemeClr>
                </a:solidFill>
              </a:rPr>
              <a:t> and ITIM </a:t>
            </a:r>
            <a:r>
              <a:rPr lang="es-ES" sz="800" dirty="0" err="1">
                <a:solidFill>
                  <a:schemeClr val="tx1">
                    <a:lumMod val="65000"/>
                    <a:lumOff val="35000"/>
                  </a:schemeClr>
                </a:solidFill>
              </a:rPr>
              <a:t>domain</a:t>
            </a:r>
            <a:endParaRPr lang="es-ES" sz="800" dirty="0">
              <a:solidFill>
                <a:schemeClr val="tx1">
                  <a:lumMod val="65000"/>
                  <a:lumOff val="35000"/>
                </a:schemeClr>
              </a:solidFill>
            </a:endParaRPr>
          </a:p>
          <a:p>
            <a:r>
              <a:rPr lang="es-ES" sz="800" dirty="0">
                <a:solidFill>
                  <a:schemeClr val="tx1">
                    <a:lumMod val="65000"/>
                    <a:lumOff val="35000"/>
                  </a:schemeClr>
                </a:solidFill>
              </a:rPr>
              <a:t>Zhou </a:t>
            </a:r>
            <a:r>
              <a:rPr lang="es-ES" sz="800" i="1" dirty="0">
                <a:solidFill>
                  <a:schemeClr val="tx1">
                    <a:lumMod val="65000"/>
                    <a:lumOff val="35000"/>
                  </a:schemeClr>
                </a:solidFill>
              </a:rPr>
              <a:t>et al, </a:t>
            </a:r>
            <a:r>
              <a:rPr lang="es-ES" sz="800" dirty="0" err="1">
                <a:solidFill>
                  <a:schemeClr val="tx1">
                    <a:lumMod val="65000"/>
                    <a:lumOff val="35000"/>
                  </a:schemeClr>
                </a:solidFill>
              </a:rPr>
              <a:t>presented</a:t>
            </a:r>
            <a:r>
              <a:rPr lang="es-ES" sz="800" dirty="0">
                <a:solidFill>
                  <a:schemeClr val="tx1">
                    <a:lumMod val="65000"/>
                    <a:lumOff val="35000"/>
                  </a:schemeClr>
                </a:solidFill>
              </a:rPr>
              <a:t> at ASCO 2025</a:t>
            </a:r>
          </a:p>
        </p:txBody>
      </p:sp>
    </p:spTree>
    <p:extLst>
      <p:ext uri="{BB962C8B-B14F-4D97-AF65-F5344CB8AC3E}">
        <p14:creationId xmlns:p14="http://schemas.microsoft.com/office/powerpoint/2010/main" val="39021400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F37C5B7-0A2E-EC21-38DC-7BC971FCA7A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8267B07-470A-CB49-792E-DF6635FF274F}"/>
              </a:ext>
            </a:extLst>
          </p:cNvPr>
          <p:cNvSpPr>
            <a:spLocks noGrp="1"/>
          </p:cNvSpPr>
          <p:nvPr>
            <p:ph type="title"/>
          </p:nvPr>
        </p:nvSpPr>
        <p:spPr>
          <a:xfrm>
            <a:off x="838200" y="356792"/>
            <a:ext cx="7733044" cy="594702"/>
          </a:xfrm>
        </p:spPr>
        <p:txBody>
          <a:bodyPr>
            <a:noAutofit/>
          </a:bodyPr>
          <a:lstStyle/>
          <a:p>
            <a:r>
              <a:rPr lang="en-US" sz="2800" b="1" noProof="0" dirty="0"/>
              <a:t>New potential IO combinations can be stablished as a new standard therapy in first line </a:t>
            </a:r>
          </a:p>
        </p:txBody>
      </p:sp>
      <p:pic>
        <p:nvPicPr>
          <p:cNvPr id="7" name="Imagen 6" descr="Gráfico, Gráfico de cajas y bigotes&#10;&#10;El contenido generado por IA puede ser incorrecto.">
            <a:extLst>
              <a:ext uri="{FF2B5EF4-FFF2-40B4-BE49-F238E27FC236}">
                <a16:creationId xmlns:a16="http://schemas.microsoft.com/office/drawing/2014/main" id="{6B8AD9D9-FF30-CFD0-3A09-063C8C3D4B76}"/>
              </a:ext>
            </a:extLst>
          </p:cNvPr>
          <p:cNvPicPr>
            <a:picLocks noChangeAspect="1"/>
          </p:cNvPicPr>
          <p:nvPr/>
        </p:nvPicPr>
        <p:blipFill>
          <a:blip r:embed="rId2"/>
          <a:stretch>
            <a:fillRect/>
          </a:stretch>
        </p:blipFill>
        <p:spPr>
          <a:xfrm>
            <a:off x="2073075" y="1301166"/>
            <a:ext cx="5263294" cy="2374901"/>
          </a:xfrm>
          <a:prstGeom prst="rect">
            <a:avLst/>
          </a:prstGeom>
          <a:ln>
            <a:noFill/>
          </a:ln>
        </p:spPr>
      </p:pic>
      <p:pic>
        <p:nvPicPr>
          <p:cNvPr id="4" name="Imagen 3" descr="Gráfico&#10;&#10;El contenido generado por IA puede ser incorrecto.">
            <a:extLst>
              <a:ext uri="{FF2B5EF4-FFF2-40B4-BE49-F238E27FC236}">
                <a16:creationId xmlns:a16="http://schemas.microsoft.com/office/drawing/2014/main" id="{E6E30C8C-FA33-F7CC-EDD0-A2F9016141EF}"/>
              </a:ext>
            </a:extLst>
          </p:cNvPr>
          <p:cNvPicPr>
            <a:picLocks noChangeAspect="1"/>
          </p:cNvPicPr>
          <p:nvPr/>
        </p:nvPicPr>
        <p:blipFill>
          <a:blip r:embed="rId3"/>
          <a:stretch>
            <a:fillRect/>
          </a:stretch>
        </p:blipFill>
        <p:spPr>
          <a:xfrm>
            <a:off x="7832675" y="2488616"/>
            <a:ext cx="3844800" cy="2756007"/>
          </a:xfrm>
          <a:prstGeom prst="rect">
            <a:avLst/>
          </a:prstGeom>
          <a:ln>
            <a:noFill/>
          </a:ln>
        </p:spPr>
      </p:pic>
      <p:pic>
        <p:nvPicPr>
          <p:cNvPr id="8" name="Imagen 7" descr="Gráfico, Gráfico de barras&#10;&#10;El contenido generado por IA puede ser incorrecto.">
            <a:extLst>
              <a:ext uri="{FF2B5EF4-FFF2-40B4-BE49-F238E27FC236}">
                <a16:creationId xmlns:a16="http://schemas.microsoft.com/office/drawing/2014/main" id="{23393181-7634-E0EE-7C81-BC3E71E38DB0}"/>
              </a:ext>
            </a:extLst>
          </p:cNvPr>
          <p:cNvPicPr>
            <a:picLocks noChangeAspect="1"/>
          </p:cNvPicPr>
          <p:nvPr/>
        </p:nvPicPr>
        <p:blipFill>
          <a:blip r:embed="rId4"/>
          <a:stretch>
            <a:fillRect/>
          </a:stretch>
        </p:blipFill>
        <p:spPr>
          <a:xfrm>
            <a:off x="2153277" y="4025740"/>
            <a:ext cx="5335191" cy="2399671"/>
          </a:xfrm>
          <a:prstGeom prst="rect">
            <a:avLst/>
          </a:prstGeom>
          <a:ln>
            <a:noFill/>
          </a:ln>
        </p:spPr>
      </p:pic>
      <p:sp>
        <p:nvSpPr>
          <p:cNvPr id="5" name="TextBox 3">
            <a:extLst>
              <a:ext uri="{FF2B5EF4-FFF2-40B4-BE49-F238E27FC236}">
                <a16:creationId xmlns:a16="http://schemas.microsoft.com/office/drawing/2014/main" id="{C247A27D-6600-F89F-84A8-705F3330C44F}"/>
              </a:ext>
            </a:extLst>
          </p:cNvPr>
          <p:cNvSpPr txBox="1"/>
          <p:nvPr/>
        </p:nvSpPr>
        <p:spPr>
          <a:xfrm>
            <a:off x="8087873" y="6334467"/>
            <a:ext cx="1886638"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Zhou </a:t>
            </a:r>
            <a:r>
              <a:rPr lang="es-ES" sz="800" i="1" dirty="0">
                <a:solidFill>
                  <a:schemeClr val="tx1">
                    <a:lumMod val="65000"/>
                    <a:lumOff val="35000"/>
                  </a:schemeClr>
                </a:solidFill>
              </a:rPr>
              <a:t>et al, </a:t>
            </a:r>
            <a:r>
              <a:rPr lang="es-ES" sz="800" dirty="0" err="1">
                <a:solidFill>
                  <a:schemeClr val="tx1">
                    <a:lumMod val="65000"/>
                    <a:lumOff val="35000"/>
                  </a:schemeClr>
                </a:solidFill>
              </a:rPr>
              <a:t>presented</a:t>
            </a:r>
            <a:r>
              <a:rPr lang="es-ES" sz="800" dirty="0">
                <a:solidFill>
                  <a:schemeClr val="tx1">
                    <a:lumMod val="65000"/>
                    <a:lumOff val="35000"/>
                  </a:schemeClr>
                </a:solidFill>
              </a:rPr>
              <a:t> at ASCO 2025</a:t>
            </a:r>
          </a:p>
        </p:txBody>
      </p:sp>
    </p:spTree>
    <p:extLst>
      <p:ext uri="{BB962C8B-B14F-4D97-AF65-F5344CB8AC3E}">
        <p14:creationId xmlns:p14="http://schemas.microsoft.com/office/powerpoint/2010/main" val="2625086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DD63-AC76-5A38-738D-4696AB519F4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C1739E8-92B8-4AF9-3AE7-4D87F1438787}"/>
              </a:ext>
            </a:extLst>
          </p:cNvPr>
          <p:cNvSpPr>
            <a:spLocks noGrp="1"/>
          </p:cNvSpPr>
          <p:nvPr>
            <p:ph type="title"/>
          </p:nvPr>
        </p:nvSpPr>
        <p:spPr>
          <a:xfrm>
            <a:off x="838200" y="356792"/>
            <a:ext cx="7676626" cy="594702"/>
          </a:xfrm>
        </p:spPr>
        <p:txBody>
          <a:bodyPr>
            <a:noAutofit/>
          </a:bodyPr>
          <a:lstStyle/>
          <a:p>
            <a:r>
              <a:rPr lang="en-US" sz="2400" b="1" noProof="0" dirty="0"/>
              <a:t>New potential IO combinations can be stablished as a new standard therapy in first line </a:t>
            </a:r>
          </a:p>
        </p:txBody>
      </p:sp>
      <p:pic>
        <p:nvPicPr>
          <p:cNvPr id="3" name="Imagen 2">
            <a:extLst>
              <a:ext uri="{FF2B5EF4-FFF2-40B4-BE49-F238E27FC236}">
                <a16:creationId xmlns:a16="http://schemas.microsoft.com/office/drawing/2014/main" id="{1BC5E30E-CE8F-2E7C-16AA-62C445211AFD}"/>
              </a:ext>
            </a:extLst>
          </p:cNvPr>
          <p:cNvPicPr>
            <a:picLocks noChangeAspect="1"/>
          </p:cNvPicPr>
          <p:nvPr/>
        </p:nvPicPr>
        <p:blipFill>
          <a:blip r:embed="rId2"/>
          <a:stretch>
            <a:fillRect/>
          </a:stretch>
        </p:blipFill>
        <p:spPr>
          <a:xfrm>
            <a:off x="2289351" y="1266208"/>
            <a:ext cx="9270679" cy="4631003"/>
          </a:xfrm>
          <a:prstGeom prst="rect">
            <a:avLst/>
          </a:prstGeom>
        </p:spPr>
      </p:pic>
      <p:sp>
        <p:nvSpPr>
          <p:cNvPr id="5" name="CuadroTexto 4">
            <a:extLst>
              <a:ext uri="{FF2B5EF4-FFF2-40B4-BE49-F238E27FC236}">
                <a16:creationId xmlns:a16="http://schemas.microsoft.com/office/drawing/2014/main" id="{820015D0-936E-C4F0-44F2-C724971980FA}"/>
              </a:ext>
            </a:extLst>
          </p:cNvPr>
          <p:cNvSpPr txBox="1"/>
          <p:nvPr/>
        </p:nvSpPr>
        <p:spPr>
          <a:xfrm>
            <a:off x="2344763" y="5975536"/>
            <a:ext cx="6094562" cy="307777"/>
          </a:xfrm>
          <a:prstGeom prst="rect">
            <a:avLst/>
          </a:prstGeom>
          <a:noFill/>
        </p:spPr>
        <p:txBody>
          <a:bodyPr wrap="square">
            <a:spAutoFit/>
          </a:bodyPr>
          <a:lstStyle/>
          <a:p>
            <a:r>
              <a:rPr lang="es-ES" sz="1400" b="0" i="0" dirty="0">
                <a:solidFill>
                  <a:schemeClr val="tx1">
                    <a:lumMod val="75000"/>
                    <a:lumOff val="25000"/>
                  </a:schemeClr>
                </a:solidFill>
                <a:effectLst/>
                <a:latin typeface="Aptos" panose="020B0004020202020204" pitchFamily="34" charset="0"/>
              </a:rPr>
              <a:t>NCT07221253</a:t>
            </a:r>
            <a:endParaRPr lang="es-ES" sz="1400" dirty="0">
              <a:solidFill>
                <a:schemeClr val="tx1">
                  <a:lumMod val="75000"/>
                  <a:lumOff val="25000"/>
                </a:schemeClr>
              </a:solidFill>
              <a:latin typeface="Aptos" panose="020B0004020202020204" pitchFamily="34" charset="0"/>
            </a:endParaRPr>
          </a:p>
        </p:txBody>
      </p:sp>
      <p:sp>
        <p:nvSpPr>
          <p:cNvPr id="6" name="Rectangle 1">
            <a:extLst>
              <a:ext uri="{FF2B5EF4-FFF2-40B4-BE49-F238E27FC236}">
                <a16:creationId xmlns:a16="http://schemas.microsoft.com/office/drawing/2014/main" id="{E32F3C45-6E8D-7861-6C76-2A17FF8F7704}"/>
              </a:ext>
            </a:extLst>
          </p:cNvPr>
          <p:cNvSpPr>
            <a:spLocks noChangeArrowheads="1"/>
          </p:cNvSpPr>
          <p:nvPr/>
        </p:nvSpPr>
        <p:spPr bwMode="auto">
          <a:xfrm>
            <a:off x="3475038" y="35448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800" b="0" i="0" u="none" strike="noStrike" cap="none" normalizeH="0" baseline="0">
                <a:ln>
                  <a:noFill/>
                </a:ln>
                <a:solidFill>
                  <a:schemeClr val="tx1"/>
                </a:solidFill>
                <a:effectLst/>
                <a:latin typeface="Arial" panose="020B060402020202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7" name="TextBox 3">
            <a:extLst>
              <a:ext uri="{FF2B5EF4-FFF2-40B4-BE49-F238E27FC236}">
                <a16:creationId xmlns:a16="http://schemas.microsoft.com/office/drawing/2014/main" id="{31D8A953-DE9A-FBC9-B64F-7A80B8BC27A2}"/>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Clinicaltrials.gov [Internet]. Clinicaltrials.gov. [citado el 5 de marzo de 2026]. Disponible en: https://clinicaltrials.gov/study/NCT07221253</a:t>
            </a:r>
          </a:p>
        </p:txBody>
      </p:sp>
    </p:spTree>
    <p:extLst>
      <p:ext uri="{BB962C8B-B14F-4D97-AF65-F5344CB8AC3E}">
        <p14:creationId xmlns:p14="http://schemas.microsoft.com/office/powerpoint/2010/main" val="2082146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167">
            <a:extLst>
              <a:ext uri="{FF2B5EF4-FFF2-40B4-BE49-F238E27FC236}">
                <a16:creationId xmlns:a16="http://schemas.microsoft.com/office/drawing/2014/main" id="{F8FD60D1-817B-C0F9-34CD-5EC5528BE481}"/>
              </a:ext>
            </a:extLst>
          </p:cNvPr>
          <p:cNvSpPr txBox="1"/>
          <p:nvPr/>
        </p:nvSpPr>
        <p:spPr>
          <a:xfrm>
            <a:off x="1231343" y="1213019"/>
            <a:ext cx="9903493" cy="646331"/>
          </a:xfrm>
          <a:prstGeom prst="rect">
            <a:avLst/>
          </a:prstGeom>
          <a:noFill/>
        </p:spPr>
        <p:txBody>
          <a:bodyPr wrap="square" rtlCol="0">
            <a:spAutoFit/>
          </a:bodyPr>
          <a:lstStyle/>
          <a:p>
            <a:r>
              <a:rPr lang="en-US" b="1" dirty="0">
                <a:solidFill>
                  <a:schemeClr val="tx1">
                    <a:lumMod val="75000"/>
                    <a:lumOff val="25000"/>
                  </a:schemeClr>
                </a:solidFill>
                <a:latin typeface="Aptos" panose="020B0004020202020204" pitchFamily="34" charset="0"/>
              </a:rPr>
              <a:t>M</a:t>
            </a:r>
            <a:r>
              <a:rPr lang="en-US" b="1" noProof="0" dirty="0" err="1">
                <a:solidFill>
                  <a:schemeClr val="tx1">
                    <a:lumMod val="75000"/>
                    <a:lumOff val="25000"/>
                  </a:schemeClr>
                </a:solidFill>
                <a:latin typeface="Aptos" panose="020B0004020202020204" pitchFamily="34" charset="0"/>
              </a:rPr>
              <a:t>ulticenter</a:t>
            </a:r>
            <a:r>
              <a:rPr lang="en-US" b="1" noProof="0" dirty="0">
                <a:solidFill>
                  <a:schemeClr val="tx1">
                    <a:lumMod val="75000"/>
                    <a:lumOff val="25000"/>
                  </a:schemeClr>
                </a:solidFill>
                <a:latin typeface="Aptos" panose="020B0004020202020204" pitchFamily="34" charset="0"/>
              </a:rPr>
              <a:t> real-world study: </a:t>
            </a:r>
            <a:r>
              <a:rPr lang="en-US" noProof="0" dirty="0">
                <a:solidFill>
                  <a:schemeClr val="tx1">
                    <a:lumMod val="75000"/>
                    <a:lumOff val="25000"/>
                  </a:schemeClr>
                </a:solidFill>
                <a:latin typeface="Aptos" panose="020B0004020202020204" pitchFamily="34" charset="0"/>
              </a:rPr>
              <a:t>a comprehensive </a:t>
            </a:r>
            <a:r>
              <a:rPr lang="en-US" b="1" noProof="0" dirty="0">
                <a:solidFill>
                  <a:schemeClr val="tx1">
                    <a:lumMod val="75000"/>
                    <a:lumOff val="25000"/>
                  </a:schemeClr>
                </a:solidFill>
                <a:latin typeface="Aptos" panose="020B0004020202020204" pitchFamily="34" charset="0"/>
              </a:rPr>
              <a:t>characterization of biliary tract cancer</a:t>
            </a:r>
            <a:r>
              <a:rPr lang="en-US" noProof="0" dirty="0">
                <a:solidFill>
                  <a:schemeClr val="tx1">
                    <a:lumMod val="75000"/>
                    <a:lumOff val="25000"/>
                  </a:schemeClr>
                </a:solidFill>
                <a:latin typeface="Aptos" panose="020B0004020202020204" pitchFamily="34" charset="0"/>
              </a:rPr>
              <a:t> epidemiology in Spain</a:t>
            </a:r>
          </a:p>
        </p:txBody>
      </p:sp>
      <p:pic>
        <p:nvPicPr>
          <p:cNvPr id="11" name="Imagen 41">
            <a:extLst>
              <a:ext uri="{FF2B5EF4-FFF2-40B4-BE49-F238E27FC236}">
                <a16:creationId xmlns:a16="http://schemas.microsoft.com/office/drawing/2014/main" id="{121A54FF-E0DB-F701-CC57-17C2365F266C}"/>
              </a:ext>
            </a:extLst>
          </p:cNvPr>
          <p:cNvPicPr>
            <a:picLocks noChangeAspect="1"/>
          </p:cNvPicPr>
          <p:nvPr/>
        </p:nvPicPr>
        <p:blipFill>
          <a:blip r:embed="rId2"/>
          <a:stretch>
            <a:fillRect/>
          </a:stretch>
        </p:blipFill>
        <p:spPr>
          <a:xfrm>
            <a:off x="6592853" y="4028475"/>
            <a:ext cx="2545119" cy="1715884"/>
          </a:xfrm>
          <a:prstGeom prst="rect">
            <a:avLst/>
          </a:prstGeom>
        </p:spPr>
      </p:pic>
      <p:pic>
        <p:nvPicPr>
          <p:cNvPr id="13" name="Imagen 44">
            <a:extLst>
              <a:ext uri="{FF2B5EF4-FFF2-40B4-BE49-F238E27FC236}">
                <a16:creationId xmlns:a16="http://schemas.microsoft.com/office/drawing/2014/main" id="{98A377BE-0133-A1E9-16CD-25061781BF28}"/>
              </a:ext>
            </a:extLst>
          </p:cNvPr>
          <p:cNvPicPr>
            <a:picLocks noChangeAspect="1"/>
          </p:cNvPicPr>
          <p:nvPr/>
        </p:nvPicPr>
        <p:blipFill>
          <a:blip r:embed="rId3"/>
          <a:stretch>
            <a:fillRect/>
          </a:stretch>
        </p:blipFill>
        <p:spPr>
          <a:xfrm>
            <a:off x="9276708" y="4028476"/>
            <a:ext cx="2628525" cy="1715884"/>
          </a:xfrm>
          <a:prstGeom prst="rect">
            <a:avLst/>
          </a:prstGeom>
        </p:spPr>
      </p:pic>
      <p:sp>
        <p:nvSpPr>
          <p:cNvPr id="14" name="TextBox 11">
            <a:extLst>
              <a:ext uri="{FF2B5EF4-FFF2-40B4-BE49-F238E27FC236}">
                <a16:creationId xmlns:a16="http://schemas.microsoft.com/office/drawing/2014/main" id="{DD70EDDB-6078-1C5C-7DE3-9CE67BAFFDC0}"/>
              </a:ext>
            </a:extLst>
          </p:cNvPr>
          <p:cNvSpPr txBox="1"/>
          <p:nvPr/>
        </p:nvSpPr>
        <p:spPr>
          <a:xfrm>
            <a:off x="345167" y="-7433311"/>
            <a:ext cx="13136492" cy="17165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213360" tIns="213360" rIns="213360" bIns="213360" rtlCol="0">
            <a:noAutofit/>
          </a:bodyPr>
          <a:lstStyle/>
          <a:p>
            <a:pPr marL="265113" indent="-265113" algn="just">
              <a:buFont typeface="Arial" panose="020B0604020202020204" pitchFamily="34" charset="0"/>
              <a:buChar char="•"/>
            </a:pPr>
            <a:r>
              <a:rPr lang="en-US" sz="2200">
                <a:latin typeface="Arial" panose="020B0604020202020204" pitchFamily="34" charset="0"/>
                <a:cs typeface="Arial" panose="020B0604020202020204" pitchFamily="34" charset="0"/>
              </a:rPr>
              <a:t>Biomarker information was provided in 591 (33.7%) patients, ESCAT-I alterations were found in 168 (28.4%) of them. Most frequent ESCAT-I alterations are presented in </a:t>
            </a:r>
            <a:r>
              <a:rPr lang="en-US" sz="2200" b="1">
                <a:latin typeface="Arial" panose="020B0604020202020204" pitchFamily="34" charset="0"/>
                <a:cs typeface="Arial" panose="020B0604020202020204" pitchFamily="34" charset="0"/>
              </a:rPr>
              <a:t>table 3</a:t>
            </a:r>
            <a:r>
              <a:rPr lang="en-US" sz="2400">
                <a:latin typeface="Arial" panose="020B0604020202020204" pitchFamily="34" charset="0"/>
                <a:cs typeface="Arial" panose="020B0604020202020204" pitchFamily="34" charset="0"/>
              </a:rPr>
              <a:t>.</a:t>
            </a:r>
            <a:endParaRPr lang="en-US" sz="2800" noProof="0">
              <a:latin typeface="Arial" panose="020B0604020202020204" pitchFamily="34" charset="0"/>
              <a:cs typeface="Arial" panose="020B0604020202020204" pitchFamily="34" charset="0"/>
            </a:endParaRPr>
          </a:p>
        </p:txBody>
      </p:sp>
      <p:graphicFrame>
        <p:nvGraphicFramePr>
          <p:cNvPr id="17" name="Table 16">
            <a:extLst>
              <a:ext uri="{FF2B5EF4-FFF2-40B4-BE49-F238E27FC236}">
                <a16:creationId xmlns:a16="http://schemas.microsoft.com/office/drawing/2014/main" id="{4523C5EC-FB78-5B50-7D3B-8A704583E8B3}"/>
              </a:ext>
            </a:extLst>
          </p:cNvPr>
          <p:cNvGraphicFramePr>
            <a:graphicFrameLocks noGrp="1"/>
          </p:cNvGraphicFramePr>
          <p:nvPr>
            <p:extLst>
              <p:ext uri="{D42A27DB-BD31-4B8C-83A1-F6EECF244321}">
                <p14:modId xmlns:p14="http://schemas.microsoft.com/office/powerpoint/2010/main" val="793552202"/>
              </p:ext>
            </p:extLst>
          </p:nvPr>
        </p:nvGraphicFramePr>
        <p:xfrm>
          <a:off x="1332572" y="2434454"/>
          <a:ext cx="4771874" cy="3439508"/>
        </p:xfrm>
        <a:graphic>
          <a:graphicData uri="http://schemas.openxmlformats.org/drawingml/2006/table">
            <a:tbl>
              <a:tblPr/>
              <a:tblGrid>
                <a:gridCol w="2509464">
                  <a:extLst>
                    <a:ext uri="{9D8B030D-6E8A-4147-A177-3AD203B41FA5}">
                      <a16:colId xmlns:a16="http://schemas.microsoft.com/office/drawing/2014/main" val="2533324125"/>
                    </a:ext>
                  </a:extLst>
                </a:gridCol>
                <a:gridCol w="2262410">
                  <a:extLst>
                    <a:ext uri="{9D8B030D-6E8A-4147-A177-3AD203B41FA5}">
                      <a16:colId xmlns:a16="http://schemas.microsoft.com/office/drawing/2014/main" val="2853391329"/>
                    </a:ext>
                  </a:extLst>
                </a:gridCol>
              </a:tblGrid>
              <a:tr h="241691">
                <a:tc>
                  <a:txBody>
                    <a:bodyPr/>
                    <a:lstStyle/>
                    <a:p>
                      <a:pPr algn="ctr"/>
                      <a:r>
                        <a:rPr lang="en-GB" sz="1400" b="1" dirty="0">
                          <a:solidFill>
                            <a:schemeClr val="bg1"/>
                          </a:solidFill>
                          <a:effectLst/>
                          <a:latin typeface="+mn-lt"/>
                        </a:rPr>
                        <a:t>Variable</a:t>
                      </a:r>
                    </a:p>
                  </a:txBody>
                  <a:tcPr marL="0" marR="0" marT="0" marB="0">
                    <a:lnL>
                      <a:noFill/>
                    </a:lnL>
                    <a:lnR>
                      <a:noFill/>
                    </a:lnR>
                    <a:lnT>
                      <a:noFill/>
                    </a:lnT>
                    <a:lnB>
                      <a:noFill/>
                    </a:lnB>
                    <a:solidFill>
                      <a:srgbClr val="9D0865"/>
                    </a:solidFill>
                  </a:tcPr>
                </a:tc>
                <a:tc>
                  <a:txBody>
                    <a:bodyPr/>
                    <a:lstStyle/>
                    <a:p>
                      <a:pPr algn="ctr"/>
                      <a:r>
                        <a:rPr lang="en-GB" sz="1400" b="1" dirty="0">
                          <a:solidFill>
                            <a:schemeClr val="bg1"/>
                          </a:solidFill>
                          <a:effectLst/>
                          <a:latin typeface="+mn-lt"/>
                        </a:rPr>
                        <a:t>N = 1,756'</a:t>
                      </a:r>
                    </a:p>
                  </a:txBody>
                  <a:tcPr marL="0" marR="0" marT="0" marB="0">
                    <a:lnL>
                      <a:noFill/>
                    </a:lnL>
                    <a:lnR>
                      <a:noFill/>
                    </a:lnR>
                    <a:lnT>
                      <a:noFill/>
                    </a:lnT>
                    <a:lnB>
                      <a:noFill/>
                    </a:lnB>
                    <a:solidFill>
                      <a:srgbClr val="9D0865"/>
                    </a:solidFill>
                  </a:tcPr>
                </a:tc>
                <a:extLst>
                  <a:ext uri="{0D108BD9-81ED-4DB2-BD59-A6C34878D82A}">
                    <a16:rowId xmlns:a16="http://schemas.microsoft.com/office/drawing/2014/main" val="3556804722"/>
                  </a:ext>
                </a:extLst>
              </a:tr>
              <a:tr h="446479">
                <a:tc>
                  <a:txBody>
                    <a:bodyPr/>
                    <a:lstStyle/>
                    <a:p>
                      <a:r>
                        <a:rPr lang="en-GB" sz="1200" b="1" dirty="0">
                          <a:solidFill>
                            <a:srgbClr val="003A30"/>
                          </a:solidFill>
                          <a:effectLst/>
                          <a:latin typeface="+mn-lt"/>
                        </a:rPr>
                        <a:t>Age at primary </a:t>
                      </a:r>
                      <a:r>
                        <a:rPr lang="en-GB" sz="1200" b="1" dirty="0" err="1">
                          <a:solidFill>
                            <a:srgbClr val="003A30"/>
                          </a:solidFill>
                          <a:effectLst/>
                          <a:latin typeface="+mn-lt"/>
                        </a:rPr>
                        <a:t>tumor</a:t>
                      </a:r>
                      <a:r>
                        <a:rPr lang="en-GB" sz="1200" b="1" dirty="0">
                          <a:solidFill>
                            <a:srgbClr val="003A30"/>
                          </a:solidFill>
                          <a:effectLst/>
                          <a:latin typeface="+mn-lt"/>
                        </a:rPr>
                        <a:t> diagnosis [median (Q1, Q3)]</a:t>
                      </a:r>
                    </a:p>
                  </a:txBody>
                  <a:tcPr marL="0" marR="0" marT="0" marB="0">
                    <a:lnL>
                      <a:noFill/>
                    </a:lnL>
                    <a:lnR>
                      <a:noFill/>
                    </a:lnR>
                    <a:lnT>
                      <a:noFill/>
                    </a:lnT>
                    <a:lnB w="6350" cap="flat" cmpd="sng" algn="ctr">
                      <a:solidFill>
                        <a:srgbClr val="FCA3B2"/>
                      </a:solidFill>
                      <a:prstDash val="solid"/>
                      <a:round/>
                      <a:headEnd type="none" w="med" len="med"/>
                      <a:tailEnd type="none" w="med" len="med"/>
                    </a:lnB>
                    <a:solidFill>
                      <a:schemeClr val="accent2">
                        <a:lumMod val="20000"/>
                        <a:lumOff val="80000"/>
                      </a:schemeClr>
                    </a:solidFill>
                  </a:tcPr>
                </a:tc>
                <a:tc>
                  <a:txBody>
                    <a:bodyPr/>
                    <a:lstStyle/>
                    <a:p>
                      <a:pPr algn="ctr"/>
                      <a:r>
                        <a:rPr lang="en-DE" sz="1200">
                          <a:solidFill>
                            <a:srgbClr val="003A30"/>
                          </a:solidFill>
                          <a:effectLst/>
                          <a:latin typeface="+mn-lt"/>
                        </a:rPr>
                        <a:t>68.6 (61.2, 74.9)</a:t>
                      </a:r>
                    </a:p>
                  </a:txBody>
                  <a:tcPr marL="108000" marR="0" marT="0" marB="0">
                    <a:lnL>
                      <a:noFill/>
                    </a:lnL>
                    <a:lnR>
                      <a:noFill/>
                    </a:lnR>
                    <a:lnT>
                      <a:noFill/>
                    </a:lnT>
                    <a:lnB w="6350" cap="flat" cmpd="sng" algn="ctr">
                      <a:solidFill>
                        <a:srgbClr val="FCA3B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47607395"/>
                  </a:ext>
                </a:extLst>
              </a:tr>
              <a:tr h="223239">
                <a:tc>
                  <a:txBody>
                    <a:bodyPr/>
                    <a:lstStyle/>
                    <a:p>
                      <a:r>
                        <a:rPr lang="en-GB" sz="1200" b="1" dirty="0">
                          <a:solidFill>
                            <a:srgbClr val="003A30"/>
                          </a:solidFill>
                          <a:effectLst/>
                          <a:latin typeface="+mn-lt"/>
                        </a:rPr>
                        <a:t>Sex (female)</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rgbClr val="003A30"/>
                          </a:solidFill>
                          <a:effectLst/>
                          <a:latin typeface="+mn-lt"/>
                        </a:rPr>
                        <a:t>978 (55.7%)</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82037663"/>
                  </a:ext>
                </a:extLst>
              </a:tr>
              <a:tr h="223239">
                <a:tc>
                  <a:txBody>
                    <a:bodyPr/>
                    <a:lstStyle/>
                    <a:p>
                      <a:r>
                        <a:rPr lang="en-GB" sz="1200" b="1" dirty="0">
                          <a:solidFill>
                            <a:srgbClr val="003A30"/>
                          </a:solidFill>
                          <a:effectLst/>
                          <a:latin typeface="+mn-lt"/>
                        </a:rPr>
                        <a:t>Location of primary </a:t>
                      </a:r>
                      <a:r>
                        <a:rPr lang="en-GB" sz="1200" b="1" dirty="0" err="1">
                          <a:solidFill>
                            <a:srgbClr val="003A30"/>
                          </a:solidFill>
                          <a:effectLst/>
                          <a:latin typeface="+mn-lt"/>
                        </a:rPr>
                        <a:t>tumor</a:t>
                      </a:r>
                      <a:endParaRPr lang="en-GB" sz="1200" b="1" dirty="0">
                        <a:solidFill>
                          <a:srgbClr val="003A30"/>
                        </a:solidFill>
                        <a:effectLst/>
                        <a:latin typeface="+mn-lt"/>
                      </a:endParaRP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tc>
                  <a:txBody>
                    <a:bodyPr/>
                    <a:lstStyle/>
                    <a:p>
                      <a:pPr algn="ctr"/>
                      <a:endParaRPr lang="en-DE" sz="1200">
                        <a:solidFill>
                          <a:srgbClr val="003A30"/>
                        </a:solidFill>
                        <a:effectLst/>
                        <a:latin typeface="+mn-lt"/>
                      </a:endParaRP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69580143"/>
                  </a:ext>
                </a:extLst>
              </a:tr>
              <a:tr h="230486">
                <a:tc>
                  <a:txBody>
                    <a:bodyPr/>
                    <a:lstStyle/>
                    <a:p>
                      <a:pPr algn="l"/>
                      <a:r>
                        <a:rPr lang="en-GB" sz="1200" dirty="0">
                          <a:solidFill>
                            <a:srgbClr val="003A30"/>
                          </a:solidFill>
                          <a:effectLst/>
                          <a:latin typeface="+mn-lt"/>
                        </a:rPr>
                        <a:t>Intrahepatic</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931 (53.0%)</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050829585"/>
                  </a:ext>
                </a:extLst>
              </a:tr>
              <a:tr h="230486">
                <a:tc>
                  <a:txBody>
                    <a:bodyPr/>
                    <a:lstStyle/>
                    <a:p>
                      <a:pPr algn="l"/>
                      <a:r>
                        <a:rPr lang="en-GB" sz="1200" dirty="0">
                          <a:solidFill>
                            <a:srgbClr val="003A30"/>
                          </a:solidFill>
                          <a:effectLst/>
                          <a:latin typeface="+mn-lt"/>
                        </a:rPr>
                        <a:t>Gallbladder carcinoma</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272 (15.5%)</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273954436"/>
                  </a:ext>
                </a:extLst>
              </a:tr>
              <a:tr h="230486">
                <a:tc>
                  <a:txBody>
                    <a:bodyPr/>
                    <a:lstStyle/>
                    <a:p>
                      <a:pPr algn="l"/>
                      <a:r>
                        <a:rPr lang="en-GB" sz="1200">
                          <a:solidFill>
                            <a:srgbClr val="003A30"/>
                          </a:solidFill>
                          <a:effectLst/>
                          <a:latin typeface="+mn-lt"/>
                        </a:rPr>
                        <a:t>Extrahepatic distal</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253 (14.4%)</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810067964"/>
                  </a:ext>
                </a:extLst>
              </a:tr>
              <a:tr h="230486">
                <a:tc>
                  <a:txBody>
                    <a:bodyPr/>
                    <a:lstStyle/>
                    <a:p>
                      <a:pPr algn="l"/>
                      <a:r>
                        <a:rPr lang="en-GB" sz="1200">
                          <a:solidFill>
                            <a:srgbClr val="003A30"/>
                          </a:solidFill>
                          <a:effectLst/>
                          <a:latin typeface="+mn-lt"/>
                        </a:rPr>
                        <a:t>Extrahepatic hiliar</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226 (12.9%)</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293177055"/>
                  </a:ext>
                </a:extLst>
              </a:tr>
              <a:tr h="230486">
                <a:tc>
                  <a:txBody>
                    <a:bodyPr/>
                    <a:lstStyle/>
                    <a:p>
                      <a:pPr algn="l"/>
                      <a:r>
                        <a:rPr lang="en-GB" sz="1200">
                          <a:solidFill>
                            <a:srgbClr val="003A30"/>
                          </a:solidFill>
                          <a:effectLst/>
                          <a:latin typeface="+mn-lt"/>
                        </a:rPr>
                        <a:t>Ampulla of vater</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47 (2.7%)</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00570381"/>
                  </a:ext>
                </a:extLst>
              </a:tr>
              <a:tr h="230486">
                <a:tc>
                  <a:txBody>
                    <a:bodyPr/>
                    <a:lstStyle/>
                    <a:p>
                      <a:pPr algn="l"/>
                      <a:r>
                        <a:rPr lang="en-GB" sz="1200">
                          <a:solidFill>
                            <a:srgbClr val="003A30"/>
                          </a:solidFill>
                          <a:effectLst/>
                          <a:latin typeface="+mn-lt"/>
                        </a:rPr>
                        <a:t>Other</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27 (1.5%)</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782726187"/>
                  </a:ext>
                </a:extLst>
              </a:tr>
              <a:tr h="230486">
                <a:tc>
                  <a:txBody>
                    <a:bodyPr/>
                    <a:lstStyle/>
                    <a:p>
                      <a:r>
                        <a:rPr lang="en-GB" sz="1200" b="1">
                          <a:solidFill>
                            <a:srgbClr val="003A30"/>
                          </a:solidFill>
                          <a:effectLst/>
                          <a:latin typeface="+mn-lt"/>
                        </a:rPr>
                        <a:t>Chemotherapy</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1586 (90.3%)</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45986763"/>
                  </a:ext>
                </a:extLst>
              </a:tr>
              <a:tr h="230486">
                <a:tc>
                  <a:txBody>
                    <a:bodyPr/>
                    <a:lstStyle/>
                    <a:p>
                      <a:r>
                        <a:rPr lang="en-GB" sz="1200" b="1">
                          <a:solidFill>
                            <a:srgbClr val="003A30"/>
                          </a:solidFill>
                          <a:effectLst/>
                          <a:latin typeface="+mn-lt"/>
                        </a:rPr>
                        <a:t>Immunotherapy</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tc>
                  <a:txBody>
                    <a:bodyPr/>
                    <a:lstStyle/>
                    <a:p>
                      <a:pPr algn="ctr"/>
                      <a:r>
                        <a:rPr lang="en-DE" sz="1200">
                          <a:solidFill>
                            <a:srgbClr val="003A30"/>
                          </a:solidFill>
                          <a:effectLst/>
                          <a:latin typeface="+mn-lt"/>
                        </a:rPr>
                        <a:t>188 (10.7%)</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52890779"/>
                  </a:ext>
                </a:extLst>
              </a:tr>
              <a:tr h="230486">
                <a:tc>
                  <a:txBody>
                    <a:bodyPr/>
                    <a:lstStyle/>
                    <a:p>
                      <a:r>
                        <a:rPr lang="en-GB" sz="1200" b="1" dirty="0">
                          <a:solidFill>
                            <a:srgbClr val="003A30"/>
                          </a:solidFill>
                          <a:effectLst/>
                          <a:latin typeface="+mn-lt"/>
                        </a:rPr>
                        <a:t>Targeted therapy</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200">
                          <a:solidFill>
                            <a:srgbClr val="003A30"/>
                          </a:solidFill>
                          <a:effectLst/>
                          <a:latin typeface="+mn-lt"/>
                        </a:rPr>
                        <a:t>111 (6.3%)</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4098646146"/>
                  </a:ext>
                </a:extLst>
              </a:tr>
              <a:tr h="230486">
                <a:tc>
                  <a:txBody>
                    <a:bodyPr/>
                    <a:lstStyle/>
                    <a:p>
                      <a:r>
                        <a:rPr lang="en-GB" sz="1200" b="1">
                          <a:solidFill>
                            <a:srgbClr val="003A30"/>
                          </a:solidFill>
                          <a:effectLst/>
                          <a:latin typeface="+mn-lt"/>
                        </a:rPr>
                        <a:t>Clinical trial</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tc>
                  <a:txBody>
                    <a:bodyPr/>
                    <a:lstStyle/>
                    <a:p>
                      <a:pPr algn="ctr"/>
                      <a:r>
                        <a:rPr lang="en-DE" sz="1200">
                          <a:solidFill>
                            <a:srgbClr val="003A30"/>
                          </a:solidFill>
                          <a:effectLst/>
                          <a:latin typeface="+mn-lt"/>
                        </a:rPr>
                        <a:t>136 (7.7%)</a:t>
                      </a:r>
                    </a:p>
                  </a:txBody>
                  <a:tcPr marL="10800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74532377"/>
                  </a:ext>
                </a:extLst>
              </a:tr>
            </a:tbl>
          </a:graphicData>
        </a:graphic>
      </p:graphicFrame>
      <p:sp>
        <p:nvSpPr>
          <p:cNvPr id="18" name="TextBox 17">
            <a:extLst>
              <a:ext uri="{FF2B5EF4-FFF2-40B4-BE49-F238E27FC236}">
                <a16:creationId xmlns:a16="http://schemas.microsoft.com/office/drawing/2014/main" id="{54E59ADB-3029-EC1A-F991-22E9822CC087}"/>
              </a:ext>
            </a:extLst>
          </p:cNvPr>
          <p:cNvSpPr txBox="1"/>
          <p:nvPr/>
        </p:nvSpPr>
        <p:spPr>
          <a:xfrm>
            <a:off x="1783430" y="1950668"/>
            <a:ext cx="1541063" cy="369332"/>
          </a:xfrm>
          <a:prstGeom prst="rect">
            <a:avLst/>
          </a:prstGeom>
          <a:noFill/>
        </p:spPr>
        <p:txBody>
          <a:bodyPr wrap="none" rtlCol="0">
            <a:spAutoFit/>
          </a:bodyPr>
          <a:lstStyle/>
          <a:p>
            <a:r>
              <a:rPr lang="en-US" sz="1800" b="1" dirty="0">
                <a:solidFill>
                  <a:schemeClr val="tx1">
                    <a:lumMod val="75000"/>
                    <a:lumOff val="25000"/>
                  </a:schemeClr>
                </a:solidFill>
                <a:cs typeface="Arial" panose="020B0604020202020204" pitchFamily="34" charset="0"/>
              </a:rPr>
              <a:t>1756</a:t>
            </a:r>
            <a:r>
              <a:rPr lang="en-US" sz="1800" dirty="0">
                <a:solidFill>
                  <a:schemeClr val="tx1">
                    <a:lumMod val="75000"/>
                    <a:lumOff val="25000"/>
                  </a:schemeClr>
                </a:solidFill>
                <a:cs typeface="Arial" panose="020B0604020202020204" pitchFamily="34" charset="0"/>
              </a:rPr>
              <a:t> patients</a:t>
            </a:r>
            <a:endParaRPr lang="en-DE">
              <a:solidFill>
                <a:schemeClr val="tx1">
                  <a:lumMod val="75000"/>
                  <a:lumOff val="25000"/>
                </a:schemeClr>
              </a:solidFill>
            </a:endParaRPr>
          </a:p>
        </p:txBody>
      </p:sp>
      <p:sp>
        <p:nvSpPr>
          <p:cNvPr id="19" name="TextBox 18">
            <a:extLst>
              <a:ext uri="{FF2B5EF4-FFF2-40B4-BE49-F238E27FC236}">
                <a16:creationId xmlns:a16="http://schemas.microsoft.com/office/drawing/2014/main" id="{2FBEED1D-B280-3013-4725-34F545C19439}"/>
              </a:ext>
            </a:extLst>
          </p:cNvPr>
          <p:cNvSpPr txBox="1"/>
          <p:nvPr/>
        </p:nvSpPr>
        <p:spPr>
          <a:xfrm>
            <a:off x="4567020" y="1970123"/>
            <a:ext cx="1397242" cy="369332"/>
          </a:xfrm>
          <a:prstGeom prst="rect">
            <a:avLst/>
          </a:prstGeom>
          <a:noFill/>
        </p:spPr>
        <p:txBody>
          <a:bodyPr wrap="none" rtlCol="0">
            <a:spAutoFit/>
          </a:bodyPr>
          <a:lstStyle/>
          <a:p>
            <a:r>
              <a:rPr lang="en-US" sz="1800" b="1">
                <a:solidFill>
                  <a:schemeClr val="tx1">
                    <a:lumMod val="75000"/>
                    <a:lumOff val="25000"/>
                  </a:schemeClr>
                </a:solidFill>
                <a:cs typeface="Arial" panose="020B0604020202020204" pitchFamily="34" charset="0"/>
              </a:rPr>
              <a:t>40</a:t>
            </a:r>
            <a:r>
              <a:rPr lang="en-US" sz="1800">
                <a:solidFill>
                  <a:schemeClr val="tx1">
                    <a:lumMod val="75000"/>
                    <a:lumOff val="25000"/>
                  </a:schemeClr>
                </a:solidFill>
                <a:cs typeface="Arial" panose="020B0604020202020204" pitchFamily="34" charset="0"/>
              </a:rPr>
              <a:t> hospitals</a:t>
            </a:r>
            <a:endParaRPr lang="en-DE">
              <a:solidFill>
                <a:schemeClr val="tx1">
                  <a:lumMod val="75000"/>
                  <a:lumOff val="25000"/>
                </a:schemeClr>
              </a:solidFill>
            </a:endParaRPr>
          </a:p>
        </p:txBody>
      </p:sp>
      <p:pic>
        <p:nvPicPr>
          <p:cNvPr id="21" name="Graphic 20" descr="Group with solid fill">
            <a:extLst>
              <a:ext uri="{FF2B5EF4-FFF2-40B4-BE49-F238E27FC236}">
                <a16:creationId xmlns:a16="http://schemas.microsoft.com/office/drawing/2014/main" id="{398348D2-8CC2-C0EE-69F1-1B062800D3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9145" y="1868903"/>
            <a:ext cx="470086" cy="470086"/>
          </a:xfrm>
          <a:prstGeom prst="rect">
            <a:avLst/>
          </a:prstGeom>
        </p:spPr>
      </p:pic>
      <p:pic>
        <p:nvPicPr>
          <p:cNvPr id="23" name="Graphic 22" descr="Hospital with solid fill">
            <a:extLst>
              <a:ext uri="{FF2B5EF4-FFF2-40B4-BE49-F238E27FC236}">
                <a16:creationId xmlns:a16="http://schemas.microsoft.com/office/drawing/2014/main" id="{D22F6886-4B0C-639C-0CE6-BB0315B84F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77479" y="1885701"/>
            <a:ext cx="470086" cy="470086"/>
          </a:xfrm>
          <a:prstGeom prst="rect">
            <a:avLst/>
          </a:prstGeom>
        </p:spPr>
      </p:pic>
      <p:cxnSp>
        <p:nvCxnSpPr>
          <p:cNvPr id="25" name="Straight Connector 24">
            <a:extLst>
              <a:ext uri="{FF2B5EF4-FFF2-40B4-BE49-F238E27FC236}">
                <a16:creationId xmlns:a16="http://schemas.microsoft.com/office/drawing/2014/main" id="{4AAB2D73-99C4-A8A7-D10E-CD53CA745151}"/>
              </a:ext>
            </a:extLst>
          </p:cNvPr>
          <p:cNvCxnSpPr>
            <a:cxnSpLocks/>
          </p:cNvCxnSpPr>
          <p:nvPr/>
        </p:nvCxnSpPr>
        <p:spPr>
          <a:xfrm>
            <a:off x="6384249" y="1900520"/>
            <a:ext cx="0" cy="3973439"/>
          </a:xfrm>
          <a:prstGeom prst="line">
            <a:avLst/>
          </a:prstGeom>
          <a:ln w="952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9" name="Rounded Rectangle 28">
            <a:extLst>
              <a:ext uri="{FF2B5EF4-FFF2-40B4-BE49-F238E27FC236}">
                <a16:creationId xmlns:a16="http://schemas.microsoft.com/office/drawing/2014/main" id="{AFB4F1F0-D9EF-06E3-88EB-289A02AB3D09}"/>
              </a:ext>
            </a:extLst>
          </p:cNvPr>
          <p:cNvSpPr/>
          <p:nvPr/>
        </p:nvSpPr>
        <p:spPr>
          <a:xfrm>
            <a:off x="7019124" y="1698283"/>
            <a:ext cx="4565408" cy="295313"/>
          </a:xfrm>
          <a:prstGeom prst="roundRect">
            <a:avLst>
              <a:gd name="adj" fmla="val 50000"/>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0" name="TextBox 29">
            <a:extLst>
              <a:ext uri="{FF2B5EF4-FFF2-40B4-BE49-F238E27FC236}">
                <a16:creationId xmlns:a16="http://schemas.microsoft.com/office/drawing/2014/main" id="{DB627958-AEF2-2697-7221-42C95510F64B}"/>
              </a:ext>
            </a:extLst>
          </p:cNvPr>
          <p:cNvSpPr txBox="1"/>
          <p:nvPr/>
        </p:nvSpPr>
        <p:spPr>
          <a:xfrm>
            <a:off x="7106904" y="1674575"/>
            <a:ext cx="4461630" cy="307777"/>
          </a:xfrm>
          <a:prstGeom prst="rect">
            <a:avLst/>
          </a:prstGeom>
          <a:noFill/>
        </p:spPr>
        <p:txBody>
          <a:bodyPr wrap="square" rtlCol="0">
            <a:spAutoFit/>
          </a:bodyPr>
          <a:lstStyle/>
          <a:p>
            <a:pPr algn="ctr"/>
            <a:r>
              <a:rPr lang="en-DE" sz="1400" b="1">
                <a:solidFill>
                  <a:schemeClr val="bg1"/>
                </a:solidFill>
              </a:rPr>
              <a:t>Biomarker information: Frequent ESCAT-I alterations</a:t>
            </a:r>
          </a:p>
        </p:txBody>
      </p:sp>
      <p:sp>
        <p:nvSpPr>
          <p:cNvPr id="36" name="TextBox 35">
            <a:extLst>
              <a:ext uri="{FF2B5EF4-FFF2-40B4-BE49-F238E27FC236}">
                <a16:creationId xmlns:a16="http://schemas.microsoft.com/office/drawing/2014/main" id="{5A7FF19D-A81B-6C11-D52C-7EB68D952EFD}"/>
              </a:ext>
            </a:extLst>
          </p:cNvPr>
          <p:cNvSpPr txBox="1"/>
          <p:nvPr/>
        </p:nvSpPr>
        <p:spPr>
          <a:xfrm>
            <a:off x="6592853" y="3708162"/>
            <a:ext cx="2463751" cy="276999"/>
          </a:xfrm>
          <a:prstGeom prst="rect">
            <a:avLst/>
          </a:prstGeom>
          <a:solidFill>
            <a:schemeClr val="bg1"/>
          </a:solidFill>
        </p:spPr>
        <p:txBody>
          <a:bodyPr wrap="none" rtlCol="0">
            <a:spAutoFit/>
          </a:bodyPr>
          <a:lstStyle/>
          <a:p>
            <a:r>
              <a:rPr lang="en-DE" sz="1200" b="1">
                <a:solidFill>
                  <a:srgbClr val="003A30"/>
                </a:solidFill>
              </a:rPr>
              <a:t>Age:      </a:t>
            </a:r>
            <a:r>
              <a:rPr lang="es-ES" sz="1200" b="1" dirty="0">
                <a:solidFill>
                  <a:srgbClr val="003A30"/>
                </a:solidFill>
              </a:rPr>
              <a:t>    </a:t>
            </a:r>
            <a:r>
              <a:rPr lang="en-DE" sz="1200">
                <a:solidFill>
                  <a:srgbClr val="003A30"/>
                </a:solidFill>
              </a:rPr>
              <a:t>&lt;50 years       </a:t>
            </a:r>
            <a:r>
              <a:rPr lang="es-ES" sz="1200" dirty="0">
                <a:solidFill>
                  <a:srgbClr val="003A30"/>
                </a:solidFill>
              </a:rPr>
              <a:t>     </a:t>
            </a:r>
            <a:r>
              <a:rPr lang="en-DE" sz="1200">
                <a:solidFill>
                  <a:srgbClr val="003A30"/>
                </a:solidFill>
              </a:rPr>
              <a:t>≥50 years</a:t>
            </a:r>
          </a:p>
        </p:txBody>
      </p:sp>
      <p:sp>
        <p:nvSpPr>
          <p:cNvPr id="37" name="TextBox 36">
            <a:extLst>
              <a:ext uri="{FF2B5EF4-FFF2-40B4-BE49-F238E27FC236}">
                <a16:creationId xmlns:a16="http://schemas.microsoft.com/office/drawing/2014/main" id="{B3112E07-96BB-4C66-F45E-451B0290C0D0}"/>
              </a:ext>
            </a:extLst>
          </p:cNvPr>
          <p:cNvSpPr txBox="1"/>
          <p:nvPr/>
        </p:nvSpPr>
        <p:spPr>
          <a:xfrm>
            <a:off x="9607855" y="3685630"/>
            <a:ext cx="2039917" cy="276999"/>
          </a:xfrm>
          <a:prstGeom prst="rect">
            <a:avLst/>
          </a:prstGeom>
          <a:solidFill>
            <a:schemeClr val="bg1"/>
          </a:solidFill>
        </p:spPr>
        <p:txBody>
          <a:bodyPr wrap="none" rtlCol="0">
            <a:spAutoFit/>
          </a:bodyPr>
          <a:lstStyle/>
          <a:p>
            <a:r>
              <a:rPr lang="en-DE" sz="1200" b="1">
                <a:solidFill>
                  <a:srgbClr val="003A30"/>
                </a:solidFill>
              </a:rPr>
              <a:t>Sex:     </a:t>
            </a:r>
            <a:r>
              <a:rPr lang="es-ES" sz="1200" b="1" dirty="0">
                <a:solidFill>
                  <a:srgbClr val="003A30"/>
                </a:solidFill>
              </a:rPr>
              <a:t>     </a:t>
            </a:r>
            <a:r>
              <a:rPr lang="en-DE" sz="1200">
                <a:solidFill>
                  <a:srgbClr val="003A30"/>
                </a:solidFill>
              </a:rPr>
              <a:t>Female        </a:t>
            </a:r>
            <a:r>
              <a:rPr lang="es-ES" sz="1200" dirty="0">
                <a:solidFill>
                  <a:srgbClr val="003A30"/>
                </a:solidFill>
              </a:rPr>
              <a:t>     </a:t>
            </a:r>
            <a:r>
              <a:rPr lang="en-DE" sz="1200">
                <a:solidFill>
                  <a:srgbClr val="003A30"/>
                </a:solidFill>
              </a:rPr>
              <a:t>Male</a:t>
            </a:r>
          </a:p>
        </p:txBody>
      </p:sp>
      <p:cxnSp>
        <p:nvCxnSpPr>
          <p:cNvPr id="39" name="Straight Connector 38">
            <a:extLst>
              <a:ext uri="{FF2B5EF4-FFF2-40B4-BE49-F238E27FC236}">
                <a16:creationId xmlns:a16="http://schemas.microsoft.com/office/drawing/2014/main" id="{00697EB3-1C81-1A81-F4DB-9501A8CFB856}"/>
              </a:ext>
            </a:extLst>
          </p:cNvPr>
          <p:cNvCxnSpPr/>
          <p:nvPr/>
        </p:nvCxnSpPr>
        <p:spPr>
          <a:xfrm>
            <a:off x="7039011" y="3844342"/>
            <a:ext cx="170231" cy="0"/>
          </a:xfrm>
          <a:prstGeom prst="line">
            <a:avLst/>
          </a:prstGeom>
          <a:ln>
            <a:solidFill>
              <a:srgbClr val="E89FFC"/>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7E32FE90-D738-FBBE-7FF0-A8022EAED04C}"/>
              </a:ext>
            </a:extLst>
          </p:cNvPr>
          <p:cNvCxnSpPr/>
          <p:nvPr/>
        </p:nvCxnSpPr>
        <p:spPr>
          <a:xfrm>
            <a:off x="8037658" y="3852580"/>
            <a:ext cx="170231" cy="0"/>
          </a:xfrm>
          <a:prstGeom prst="line">
            <a:avLst/>
          </a:prstGeom>
          <a:ln>
            <a:solidFill>
              <a:srgbClr val="F12A5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BFA3AE0-0331-5EF9-314E-241BA36E25B5}"/>
              </a:ext>
            </a:extLst>
          </p:cNvPr>
          <p:cNvCxnSpPr/>
          <p:nvPr/>
        </p:nvCxnSpPr>
        <p:spPr>
          <a:xfrm>
            <a:off x="10059221" y="3830315"/>
            <a:ext cx="170231" cy="0"/>
          </a:xfrm>
          <a:prstGeom prst="line">
            <a:avLst/>
          </a:prstGeom>
          <a:ln>
            <a:solidFill>
              <a:srgbClr val="F16029"/>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7E4AB55-45F8-8981-CC5D-B1B649809FFD}"/>
              </a:ext>
            </a:extLst>
          </p:cNvPr>
          <p:cNvCxnSpPr/>
          <p:nvPr/>
        </p:nvCxnSpPr>
        <p:spPr>
          <a:xfrm>
            <a:off x="10924109" y="3838553"/>
            <a:ext cx="170231" cy="0"/>
          </a:xfrm>
          <a:prstGeom prst="line">
            <a:avLst/>
          </a:prstGeom>
          <a:ln>
            <a:solidFill>
              <a:srgbClr val="FEF551"/>
            </a:solidFill>
          </a:ln>
        </p:spPr>
        <p:style>
          <a:lnRef idx="2">
            <a:schemeClr val="accent1"/>
          </a:lnRef>
          <a:fillRef idx="0">
            <a:schemeClr val="accent1"/>
          </a:fillRef>
          <a:effectRef idx="1">
            <a:schemeClr val="accent1"/>
          </a:effectRef>
          <a:fontRef idx="minor">
            <a:schemeClr val="tx1"/>
          </a:fontRef>
        </p:style>
      </p:cxnSp>
      <p:graphicFrame>
        <p:nvGraphicFramePr>
          <p:cNvPr id="44" name="Table 43">
            <a:extLst>
              <a:ext uri="{FF2B5EF4-FFF2-40B4-BE49-F238E27FC236}">
                <a16:creationId xmlns:a16="http://schemas.microsoft.com/office/drawing/2014/main" id="{8D910AB6-E8A6-E99B-EBC3-44DE2019B43E}"/>
              </a:ext>
            </a:extLst>
          </p:cNvPr>
          <p:cNvGraphicFramePr>
            <a:graphicFrameLocks noGrp="1"/>
          </p:cNvGraphicFramePr>
          <p:nvPr>
            <p:extLst>
              <p:ext uri="{D42A27DB-BD31-4B8C-83A1-F6EECF244321}">
                <p14:modId xmlns:p14="http://schemas.microsoft.com/office/powerpoint/2010/main" val="1781502915"/>
              </p:ext>
            </p:extLst>
          </p:nvPr>
        </p:nvGraphicFramePr>
        <p:xfrm>
          <a:off x="6683633" y="2166695"/>
          <a:ext cx="4884902" cy="980197"/>
        </p:xfrm>
        <a:graphic>
          <a:graphicData uri="http://schemas.openxmlformats.org/drawingml/2006/table">
            <a:tbl>
              <a:tblPr/>
              <a:tblGrid>
                <a:gridCol w="1794823">
                  <a:extLst>
                    <a:ext uri="{9D8B030D-6E8A-4147-A177-3AD203B41FA5}">
                      <a16:colId xmlns:a16="http://schemas.microsoft.com/office/drawing/2014/main" val="3724973431"/>
                    </a:ext>
                  </a:extLst>
                </a:gridCol>
                <a:gridCol w="1826444">
                  <a:extLst>
                    <a:ext uri="{9D8B030D-6E8A-4147-A177-3AD203B41FA5}">
                      <a16:colId xmlns:a16="http://schemas.microsoft.com/office/drawing/2014/main" val="2968814253"/>
                    </a:ext>
                  </a:extLst>
                </a:gridCol>
                <a:gridCol w="1263635">
                  <a:extLst>
                    <a:ext uri="{9D8B030D-6E8A-4147-A177-3AD203B41FA5}">
                      <a16:colId xmlns:a16="http://schemas.microsoft.com/office/drawing/2014/main" val="2744276370"/>
                    </a:ext>
                  </a:extLst>
                </a:gridCol>
              </a:tblGrid>
              <a:tr h="207199">
                <a:tc>
                  <a:txBody>
                    <a:bodyPr/>
                    <a:lstStyle/>
                    <a:p>
                      <a:pPr algn="ctr"/>
                      <a:r>
                        <a:rPr lang="en-GB" sz="1100" b="1" dirty="0">
                          <a:solidFill>
                            <a:schemeClr val="bg1"/>
                          </a:solidFill>
                          <a:effectLst/>
                          <a:latin typeface="Aptos" panose="020B0004020202020204" pitchFamily="34" charset="0"/>
                        </a:rPr>
                        <a:t>ESCAT-I</a:t>
                      </a:r>
                    </a:p>
                  </a:txBody>
                  <a:tcPr marL="0" marR="0" marT="0" marB="0">
                    <a:lnL>
                      <a:noFill/>
                    </a:lnL>
                    <a:lnR>
                      <a:noFill/>
                    </a:lnR>
                    <a:lnT>
                      <a:noFill/>
                    </a:lnT>
                    <a:lnB>
                      <a:noFill/>
                    </a:lnB>
                    <a:solidFill>
                      <a:srgbClr val="9D0865"/>
                    </a:solidFill>
                  </a:tcPr>
                </a:tc>
                <a:tc>
                  <a:txBody>
                    <a:bodyPr/>
                    <a:lstStyle/>
                    <a:p>
                      <a:pPr algn="ctr"/>
                      <a:r>
                        <a:rPr lang="en-GB" sz="1100" b="1" dirty="0">
                          <a:solidFill>
                            <a:schemeClr val="bg1"/>
                          </a:solidFill>
                          <a:effectLst/>
                          <a:latin typeface="Aptos" panose="020B0004020202020204" pitchFamily="34" charset="0"/>
                        </a:rPr>
                        <a:t>Biomarker determination (N)</a:t>
                      </a:r>
                    </a:p>
                  </a:txBody>
                  <a:tcPr marL="0" marR="0" marT="0" marB="0">
                    <a:lnL>
                      <a:noFill/>
                    </a:lnL>
                    <a:lnR>
                      <a:noFill/>
                    </a:lnR>
                    <a:lnT>
                      <a:noFill/>
                    </a:lnT>
                    <a:lnB>
                      <a:noFill/>
                    </a:lnB>
                    <a:solidFill>
                      <a:srgbClr val="9D0865"/>
                    </a:solidFill>
                  </a:tcPr>
                </a:tc>
                <a:tc>
                  <a:txBody>
                    <a:bodyPr/>
                    <a:lstStyle/>
                    <a:p>
                      <a:pPr algn="ctr"/>
                      <a:r>
                        <a:rPr lang="en-GB" sz="1100" b="1" dirty="0">
                          <a:solidFill>
                            <a:schemeClr val="bg1"/>
                          </a:solidFill>
                          <a:effectLst/>
                          <a:latin typeface="Aptos" panose="020B0004020202020204" pitchFamily="34" charset="0"/>
                        </a:rPr>
                        <a:t>Alteration [N (%)]</a:t>
                      </a:r>
                    </a:p>
                  </a:txBody>
                  <a:tcPr marL="0" marR="0" marT="0" marB="0">
                    <a:lnL>
                      <a:noFill/>
                    </a:lnL>
                    <a:lnR>
                      <a:noFill/>
                    </a:lnR>
                    <a:lnT>
                      <a:noFill/>
                    </a:lnT>
                    <a:lnB>
                      <a:noFill/>
                    </a:lnB>
                    <a:solidFill>
                      <a:srgbClr val="9D0865"/>
                    </a:solidFill>
                  </a:tcPr>
                </a:tc>
                <a:extLst>
                  <a:ext uri="{0D108BD9-81ED-4DB2-BD59-A6C34878D82A}">
                    <a16:rowId xmlns:a16="http://schemas.microsoft.com/office/drawing/2014/main" val="538268385"/>
                  </a:ext>
                </a:extLst>
              </a:tr>
              <a:tr h="196456">
                <a:tc>
                  <a:txBody>
                    <a:bodyPr/>
                    <a:lstStyle/>
                    <a:p>
                      <a:r>
                        <a:rPr lang="en-GB" sz="1100" b="1" dirty="0">
                          <a:solidFill>
                            <a:schemeClr val="tx1">
                              <a:lumMod val="75000"/>
                              <a:lumOff val="25000"/>
                            </a:schemeClr>
                          </a:solidFill>
                          <a:effectLst/>
                          <a:latin typeface="Aptos" panose="020B0004020202020204" pitchFamily="34" charset="0"/>
                        </a:rPr>
                        <a:t>IDH1 mutation</a:t>
                      </a:r>
                    </a:p>
                  </a:txBody>
                  <a:tcPr marL="0" marR="0" marT="0" marB="0">
                    <a:lnL>
                      <a:noFill/>
                    </a:lnL>
                    <a:lnR>
                      <a:noFill/>
                    </a:lnR>
                    <a:lnT>
                      <a:noFill/>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447</a:t>
                      </a:r>
                    </a:p>
                  </a:txBody>
                  <a:tcPr marL="0" marR="0" marT="0" marB="0">
                    <a:lnL>
                      <a:noFill/>
                    </a:lnL>
                    <a:lnR>
                      <a:noFill/>
                    </a:lnR>
                    <a:lnT>
                      <a:noFill/>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75 (16.8%)</a:t>
                      </a:r>
                    </a:p>
                  </a:txBody>
                  <a:tcPr marL="0" marR="0" marT="0" marB="0">
                    <a:lnL>
                      <a:noFill/>
                    </a:lnL>
                    <a:lnR>
                      <a:noFill/>
                    </a:lnR>
                    <a:lnT>
                      <a:noFill/>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3747074212"/>
                  </a:ext>
                </a:extLst>
              </a:tr>
              <a:tr h="196456">
                <a:tc>
                  <a:txBody>
                    <a:bodyPr/>
                    <a:lstStyle/>
                    <a:p>
                      <a:r>
                        <a:rPr lang="en-GB" sz="1100" b="1" dirty="0">
                          <a:solidFill>
                            <a:schemeClr val="tx1">
                              <a:lumMod val="75000"/>
                              <a:lumOff val="25000"/>
                            </a:schemeClr>
                          </a:solidFill>
                          <a:effectLst/>
                          <a:latin typeface="Aptos" panose="020B0004020202020204" pitchFamily="34" charset="0"/>
                        </a:rPr>
                        <a:t>FGFR2 fusion</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401</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32 (8.0%)</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2846067720"/>
                  </a:ext>
                </a:extLst>
              </a:tr>
              <a:tr h="196456">
                <a:tc>
                  <a:txBody>
                    <a:bodyPr/>
                    <a:lstStyle/>
                    <a:p>
                      <a:r>
                        <a:rPr lang="en-GB" sz="1100" b="1">
                          <a:solidFill>
                            <a:schemeClr val="tx1">
                              <a:lumMod val="75000"/>
                              <a:lumOff val="25000"/>
                            </a:schemeClr>
                          </a:solidFill>
                          <a:effectLst/>
                          <a:latin typeface="Aptos" panose="020B0004020202020204" pitchFamily="34" charset="0"/>
                        </a:rPr>
                        <a:t>MSI</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491</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30 (6.1%)</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549544918"/>
                  </a:ext>
                </a:extLst>
              </a:tr>
              <a:tr h="183630">
                <a:tc>
                  <a:txBody>
                    <a:bodyPr/>
                    <a:lstStyle/>
                    <a:p>
                      <a:r>
                        <a:rPr lang="en-GB" sz="1100" b="1" dirty="0">
                          <a:solidFill>
                            <a:schemeClr val="tx1">
                              <a:lumMod val="75000"/>
                              <a:lumOff val="25000"/>
                            </a:schemeClr>
                          </a:solidFill>
                          <a:effectLst/>
                          <a:latin typeface="Aptos" panose="020B0004020202020204" pitchFamily="34" charset="0"/>
                        </a:rPr>
                        <a:t>HER2 </a:t>
                      </a:r>
                      <a:r>
                        <a:rPr lang="en-GB" sz="1100" b="1" dirty="0" err="1">
                          <a:solidFill>
                            <a:schemeClr val="tx1">
                              <a:lumMod val="75000"/>
                              <a:lumOff val="25000"/>
                            </a:schemeClr>
                          </a:solidFill>
                          <a:effectLst/>
                          <a:latin typeface="Aptos" panose="020B0004020202020204" pitchFamily="34" charset="0"/>
                        </a:rPr>
                        <a:t>ampl</a:t>
                      </a:r>
                      <a:r>
                        <a:rPr lang="en-GB" sz="1100" b="1" dirty="0">
                          <a:solidFill>
                            <a:schemeClr val="tx1">
                              <a:lumMod val="75000"/>
                              <a:lumOff val="25000"/>
                            </a:schemeClr>
                          </a:solidFill>
                          <a:effectLst/>
                          <a:latin typeface="Aptos" panose="020B0004020202020204" pitchFamily="34" charset="0"/>
                        </a:rPr>
                        <a:t>./overexpression</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449</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tc>
                  <a:txBody>
                    <a:bodyPr/>
                    <a:lstStyle/>
                    <a:p>
                      <a:pPr algn="ctr"/>
                      <a:r>
                        <a:rPr lang="en-DE" sz="1100">
                          <a:solidFill>
                            <a:schemeClr val="tx1">
                              <a:lumMod val="75000"/>
                              <a:lumOff val="25000"/>
                            </a:schemeClr>
                          </a:solidFill>
                          <a:effectLst/>
                          <a:latin typeface="Aptos" panose="020B0004020202020204" pitchFamily="34" charset="0"/>
                        </a:rPr>
                        <a:t>25 (5.7%)</a:t>
                      </a:r>
                    </a:p>
                  </a:txBody>
                  <a:tcPr marL="0" marR="0" marT="0" marB="0">
                    <a:lnL>
                      <a:noFill/>
                    </a:lnL>
                    <a:lnR>
                      <a:noFill/>
                    </a:lnR>
                    <a:lnT w="6350" cap="flat" cmpd="sng" algn="ctr">
                      <a:solidFill>
                        <a:srgbClr val="FCA3B2"/>
                      </a:solidFill>
                      <a:prstDash val="solid"/>
                      <a:round/>
                      <a:headEnd type="none" w="med" len="med"/>
                      <a:tailEnd type="none" w="med" len="med"/>
                    </a:lnT>
                    <a:lnB w="6350" cap="flat" cmpd="sng" algn="ctr">
                      <a:solidFill>
                        <a:srgbClr val="FCA3B2"/>
                      </a:solidFill>
                      <a:prstDash val="solid"/>
                      <a:round/>
                      <a:headEnd type="none" w="med" len="med"/>
                      <a:tailEnd type="none" w="med" len="med"/>
                    </a:lnB>
                    <a:noFill/>
                  </a:tcPr>
                </a:tc>
                <a:extLst>
                  <a:ext uri="{0D108BD9-81ED-4DB2-BD59-A6C34878D82A}">
                    <a16:rowId xmlns:a16="http://schemas.microsoft.com/office/drawing/2014/main" val="1715984575"/>
                  </a:ext>
                </a:extLst>
              </a:tr>
            </a:tbl>
          </a:graphicData>
        </a:graphic>
      </p:graphicFrame>
      <p:sp>
        <p:nvSpPr>
          <p:cNvPr id="16" name="Título 15">
            <a:extLst>
              <a:ext uri="{FF2B5EF4-FFF2-40B4-BE49-F238E27FC236}">
                <a16:creationId xmlns:a16="http://schemas.microsoft.com/office/drawing/2014/main" id="{640ACEFA-BF33-AD43-3181-0DB575E83D6C}"/>
              </a:ext>
            </a:extLst>
          </p:cNvPr>
          <p:cNvSpPr>
            <a:spLocks noGrp="1"/>
          </p:cNvSpPr>
          <p:nvPr>
            <p:ph type="title"/>
          </p:nvPr>
        </p:nvSpPr>
        <p:spPr>
          <a:xfrm>
            <a:off x="838200" y="356792"/>
            <a:ext cx="8334676" cy="594702"/>
          </a:xfrm>
        </p:spPr>
        <p:txBody>
          <a:bodyPr/>
          <a:lstStyle/>
          <a:p>
            <a:r>
              <a:rPr lang="es-ES" sz="2400" dirty="0" err="1"/>
              <a:t>The</a:t>
            </a:r>
            <a:r>
              <a:rPr lang="es-ES" sz="2400" dirty="0"/>
              <a:t> </a:t>
            </a:r>
            <a:r>
              <a:rPr lang="es-ES" sz="2400" dirty="0" err="1"/>
              <a:t>Evidence</a:t>
            </a:r>
            <a:r>
              <a:rPr lang="es-ES" sz="2400" dirty="0"/>
              <a:t> vs </a:t>
            </a:r>
            <a:r>
              <a:rPr lang="es-ES" sz="2400" dirty="0" err="1"/>
              <a:t>Reality</a:t>
            </a:r>
            <a:br>
              <a:rPr lang="es-ES" sz="2400" dirty="0"/>
            </a:br>
            <a:r>
              <a:rPr lang="es-ES" sz="1800" dirty="0" err="1">
                <a:solidFill>
                  <a:srgbClr val="E45CAB"/>
                </a:solidFill>
              </a:rPr>
              <a:t>Epidemiological</a:t>
            </a:r>
            <a:r>
              <a:rPr lang="es-ES" sz="1800" dirty="0">
                <a:solidFill>
                  <a:srgbClr val="E45CAB"/>
                </a:solidFill>
              </a:rPr>
              <a:t> </a:t>
            </a:r>
            <a:r>
              <a:rPr lang="es-ES" sz="1800" dirty="0" err="1">
                <a:solidFill>
                  <a:srgbClr val="E45CAB"/>
                </a:solidFill>
              </a:rPr>
              <a:t>characterization</a:t>
            </a:r>
            <a:r>
              <a:rPr lang="es-ES" sz="1800" dirty="0">
                <a:solidFill>
                  <a:srgbClr val="E45CAB"/>
                </a:solidFill>
              </a:rPr>
              <a:t> </a:t>
            </a:r>
            <a:r>
              <a:rPr lang="es-ES" sz="1800" dirty="0" err="1">
                <a:solidFill>
                  <a:srgbClr val="E45CAB"/>
                </a:solidFill>
              </a:rPr>
              <a:t>of</a:t>
            </a:r>
            <a:r>
              <a:rPr lang="es-ES" sz="1800" dirty="0">
                <a:solidFill>
                  <a:srgbClr val="E45CAB"/>
                </a:solidFill>
              </a:rPr>
              <a:t> BTC </a:t>
            </a:r>
            <a:r>
              <a:rPr lang="es-ES" sz="1800" dirty="0" err="1">
                <a:solidFill>
                  <a:srgbClr val="E45CAB"/>
                </a:solidFill>
              </a:rPr>
              <a:t>patients</a:t>
            </a:r>
            <a:r>
              <a:rPr lang="es-ES" sz="1800" dirty="0">
                <a:solidFill>
                  <a:srgbClr val="E45CAB"/>
                </a:solidFill>
              </a:rPr>
              <a:t> </a:t>
            </a:r>
            <a:r>
              <a:rPr lang="es-ES" sz="1800" dirty="0" err="1">
                <a:solidFill>
                  <a:srgbClr val="E45CAB"/>
                </a:solidFill>
              </a:rPr>
              <a:t>from</a:t>
            </a:r>
            <a:r>
              <a:rPr lang="es-ES" sz="1800" dirty="0">
                <a:solidFill>
                  <a:srgbClr val="E45CAB"/>
                </a:solidFill>
              </a:rPr>
              <a:t> </a:t>
            </a:r>
            <a:r>
              <a:rPr lang="es-ES" sz="1800" dirty="0" err="1">
                <a:solidFill>
                  <a:srgbClr val="E45CAB"/>
                </a:solidFill>
              </a:rPr>
              <a:t>the</a:t>
            </a:r>
            <a:r>
              <a:rPr lang="es-ES" sz="1800" dirty="0">
                <a:solidFill>
                  <a:srgbClr val="E45CAB"/>
                </a:solidFill>
              </a:rPr>
              <a:t> Spanish RETUD Registry</a:t>
            </a:r>
            <a:r>
              <a:rPr lang="es-ES" sz="1800" baseline="30000" dirty="0">
                <a:solidFill>
                  <a:srgbClr val="E45CAB"/>
                </a:solidFill>
              </a:rPr>
              <a:t>1</a:t>
            </a:r>
            <a:endParaRPr lang="es-ES" sz="2400" baseline="30000" dirty="0">
              <a:solidFill>
                <a:srgbClr val="E45CAB"/>
              </a:solidFill>
            </a:endParaRPr>
          </a:p>
        </p:txBody>
      </p:sp>
      <p:sp>
        <p:nvSpPr>
          <p:cNvPr id="20" name="TextBox 3">
            <a:extLst>
              <a:ext uri="{FF2B5EF4-FFF2-40B4-BE49-F238E27FC236}">
                <a16:creationId xmlns:a16="http://schemas.microsoft.com/office/drawing/2014/main" id="{7881A068-8B45-9C30-8638-A690BEF17B1D}"/>
              </a:ext>
            </a:extLst>
          </p:cNvPr>
          <p:cNvSpPr txBox="1"/>
          <p:nvPr/>
        </p:nvSpPr>
        <p:spPr>
          <a:xfrm>
            <a:off x="2475637" y="6377441"/>
            <a:ext cx="7646702" cy="215444"/>
          </a:xfrm>
          <a:prstGeom prst="rect">
            <a:avLst/>
          </a:prstGeom>
          <a:noFill/>
        </p:spPr>
        <p:txBody>
          <a:bodyPr wrap="square" lIns="91440" tIns="45720" rIns="91440" bIns="45720" anchor="t">
            <a:spAutoFit/>
          </a:bodyPr>
          <a:lstStyle/>
          <a:p>
            <a:pPr lvl="0">
              <a:defRPr/>
            </a:pPr>
            <a:r>
              <a:rPr lang="en-GB" sz="800" b="1" dirty="0">
                <a:solidFill>
                  <a:schemeClr val="tx1">
                    <a:lumMod val="65000"/>
                    <a:lumOff val="35000"/>
                  </a:schemeClr>
                </a:solidFill>
                <a:cs typeface="Arial"/>
              </a:rPr>
              <a:t>1. </a:t>
            </a:r>
            <a:r>
              <a:rPr lang="en-GB" sz="800" dirty="0" err="1">
                <a:solidFill>
                  <a:schemeClr val="tx1">
                    <a:lumMod val="65000"/>
                    <a:lumOff val="35000"/>
                  </a:schemeClr>
                </a:solidFill>
                <a:cs typeface="Arial"/>
              </a:rPr>
              <a:t>Macarulla</a:t>
            </a:r>
            <a:r>
              <a:rPr lang="en-GB" sz="800" dirty="0">
                <a:solidFill>
                  <a:schemeClr val="tx1">
                    <a:lumMod val="65000"/>
                    <a:lumOff val="35000"/>
                  </a:schemeClr>
                </a:solidFill>
                <a:cs typeface="Arial"/>
              </a:rPr>
              <a:t> </a:t>
            </a:r>
            <a:r>
              <a:rPr lang="en-GB" sz="800" i="1" dirty="0">
                <a:solidFill>
                  <a:schemeClr val="tx1">
                    <a:lumMod val="65000"/>
                    <a:lumOff val="35000"/>
                  </a:schemeClr>
                </a:solidFill>
                <a:cs typeface="Arial"/>
              </a:rPr>
              <a:t>et al. </a:t>
            </a:r>
            <a:r>
              <a:rPr lang="en-GB" sz="800" dirty="0">
                <a:solidFill>
                  <a:schemeClr val="tx1">
                    <a:lumMod val="65000"/>
                    <a:lumOff val="35000"/>
                  </a:schemeClr>
                </a:solidFill>
                <a:cs typeface="Arial"/>
              </a:rPr>
              <a:t>J Clin Oncol. 2026; 44(2_suppl): D</a:t>
            </a:r>
            <a:r>
              <a:rPr lang="en-GB" sz="800" dirty="0">
                <a:solidFill>
                  <a:schemeClr val="tx1">
                    <a:lumMod val="65000"/>
                    <a:lumOff val="35000"/>
                  </a:schemeClr>
                </a:solidFill>
                <a:cs typeface="Arial"/>
                <a:hlinkClick r:id="rId8">
                  <a:extLst>
                    <a:ext uri="{A12FA001-AC4F-418D-AE19-62706E023703}">
                      <ahyp:hlinkClr xmlns:ahyp="http://schemas.microsoft.com/office/drawing/2018/hyperlinkcolor" val="tx"/>
                    </a:ext>
                  </a:extLst>
                </a:hlinkClick>
              </a:rPr>
              <a:t>OI: 10.1200/JCO.2026.44.2_suppl.503</a:t>
            </a:r>
            <a:r>
              <a:rPr lang="en-GB" sz="800" dirty="0">
                <a:solidFill>
                  <a:schemeClr val="tx1">
                    <a:lumMod val="65000"/>
                    <a:lumOff val="35000"/>
                  </a:schemeClr>
                </a:solidFill>
                <a:cs typeface="Arial"/>
              </a:rPr>
              <a:t>. Datos del </a:t>
            </a:r>
            <a:r>
              <a:rPr lang="en-GB" sz="800" dirty="0" err="1">
                <a:solidFill>
                  <a:schemeClr val="tx1">
                    <a:lumMod val="65000"/>
                    <a:lumOff val="35000"/>
                  </a:schemeClr>
                </a:solidFill>
                <a:cs typeface="Arial"/>
              </a:rPr>
              <a:t>registro</a:t>
            </a:r>
            <a:r>
              <a:rPr lang="en-GB" sz="800" dirty="0">
                <a:solidFill>
                  <a:schemeClr val="tx1">
                    <a:lumMod val="65000"/>
                    <a:lumOff val="35000"/>
                  </a:schemeClr>
                </a:solidFill>
                <a:cs typeface="Arial"/>
              </a:rPr>
              <a:t> RETUD</a:t>
            </a:r>
          </a:p>
        </p:txBody>
      </p:sp>
      <p:grpSp>
        <p:nvGrpSpPr>
          <p:cNvPr id="22" name="Group 19">
            <a:extLst>
              <a:ext uri="{FF2B5EF4-FFF2-40B4-BE49-F238E27FC236}">
                <a16:creationId xmlns:a16="http://schemas.microsoft.com/office/drawing/2014/main" id="{A1257F90-7FBC-8DBB-6DC5-7E4B93CE59A1}"/>
              </a:ext>
            </a:extLst>
          </p:cNvPr>
          <p:cNvGrpSpPr/>
          <p:nvPr/>
        </p:nvGrpSpPr>
        <p:grpSpPr>
          <a:xfrm>
            <a:off x="921719" y="1260977"/>
            <a:ext cx="275207" cy="275207"/>
            <a:chOff x="6517125" y="4330387"/>
            <a:chExt cx="511444" cy="511444"/>
          </a:xfrm>
        </p:grpSpPr>
        <p:sp>
          <p:nvSpPr>
            <p:cNvPr id="24" name="Oval 20">
              <a:extLst>
                <a:ext uri="{FF2B5EF4-FFF2-40B4-BE49-F238E27FC236}">
                  <a16:creationId xmlns:a16="http://schemas.microsoft.com/office/drawing/2014/main" id="{13062D3A-AA1D-A65B-4332-C0DB95AFD944}"/>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38" name="Chevron 13">
              <a:extLst>
                <a:ext uri="{FF2B5EF4-FFF2-40B4-BE49-F238E27FC236}">
                  <a16:creationId xmlns:a16="http://schemas.microsoft.com/office/drawing/2014/main" id="{A695E74B-7AAF-5631-26FF-49562E521D7A}"/>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grpSp>
        <p:nvGrpSpPr>
          <p:cNvPr id="43" name="Group 19">
            <a:extLst>
              <a:ext uri="{FF2B5EF4-FFF2-40B4-BE49-F238E27FC236}">
                <a16:creationId xmlns:a16="http://schemas.microsoft.com/office/drawing/2014/main" id="{CF44EDCA-04F2-120F-7BF7-7F10F62381F8}"/>
              </a:ext>
            </a:extLst>
          </p:cNvPr>
          <p:cNvGrpSpPr/>
          <p:nvPr/>
        </p:nvGrpSpPr>
        <p:grpSpPr>
          <a:xfrm>
            <a:off x="6668002" y="1694114"/>
            <a:ext cx="275207" cy="275207"/>
            <a:chOff x="6517125" y="4330387"/>
            <a:chExt cx="511444" cy="511444"/>
          </a:xfrm>
        </p:grpSpPr>
        <p:sp>
          <p:nvSpPr>
            <p:cNvPr id="46" name="Oval 20">
              <a:extLst>
                <a:ext uri="{FF2B5EF4-FFF2-40B4-BE49-F238E27FC236}">
                  <a16:creationId xmlns:a16="http://schemas.microsoft.com/office/drawing/2014/main" id="{FB349210-9825-E086-4A1F-092DFBD8C76F}"/>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47" name="Chevron 13">
              <a:extLst>
                <a:ext uri="{FF2B5EF4-FFF2-40B4-BE49-F238E27FC236}">
                  <a16:creationId xmlns:a16="http://schemas.microsoft.com/office/drawing/2014/main" id="{23F4E65E-2DD3-7B3B-1A40-810C0E887666}"/>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sp>
        <p:nvSpPr>
          <p:cNvPr id="51" name="Rounded Rectangle 28">
            <a:extLst>
              <a:ext uri="{FF2B5EF4-FFF2-40B4-BE49-F238E27FC236}">
                <a16:creationId xmlns:a16="http://schemas.microsoft.com/office/drawing/2014/main" id="{863C4042-6A13-3753-9FD4-1A1F53CE89E9}"/>
              </a:ext>
            </a:extLst>
          </p:cNvPr>
          <p:cNvSpPr/>
          <p:nvPr/>
        </p:nvSpPr>
        <p:spPr>
          <a:xfrm>
            <a:off x="7019124" y="3323883"/>
            <a:ext cx="4565408" cy="295313"/>
          </a:xfrm>
          <a:prstGeom prst="roundRect">
            <a:avLst>
              <a:gd name="adj" fmla="val 50000"/>
            </a:avLst>
          </a:prstGeom>
          <a:solidFill>
            <a:srgbClr val="9D08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52" name="TextBox 29">
            <a:extLst>
              <a:ext uri="{FF2B5EF4-FFF2-40B4-BE49-F238E27FC236}">
                <a16:creationId xmlns:a16="http://schemas.microsoft.com/office/drawing/2014/main" id="{3A135E86-202D-BD3B-D198-C0371AA12764}"/>
              </a:ext>
            </a:extLst>
          </p:cNvPr>
          <p:cNvSpPr txBox="1"/>
          <p:nvPr/>
        </p:nvSpPr>
        <p:spPr>
          <a:xfrm>
            <a:off x="7106904" y="3300175"/>
            <a:ext cx="4461630" cy="307777"/>
          </a:xfrm>
          <a:prstGeom prst="rect">
            <a:avLst/>
          </a:prstGeom>
          <a:noFill/>
        </p:spPr>
        <p:txBody>
          <a:bodyPr wrap="square" rtlCol="0">
            <a:spAutoFit/>
          </a:bodyPr>
          <a:lstStyle/>
          <a:p>
            <a:pPr algn="ctr"/>
            <a:r>
              <a:rPr lang="en-DE" sz="1400" b="1">
                <a:solidFill>
                  <a:schemeClr val="bg1"/>
                </a:solidFill>
              </a:rPr>
              <a:t>Overall Survival by Subgroups</a:t>
            </a:r>
          </a:p>
        </p:txBody>
      </p:sp>
      <p:grpSp>
        <p:nvGrpSpPr>
          <p:cNvPr id="53" name="Group 19">
            <a:extLst>
              <a:ext uri="{FF2B5EF4-FFF2-40B4-BE49-F238E27FC236}">
                <a16:creationId xmlns:a16="http://schemas.microsoft.com/office/drawing/2014/main" id="{4DB09091-288A-13CF-A7DD-7DEF1F0D0949}"/>
              </a:ext>
            </a:extLst>
          </p:cNvPr>
          <p:cNvGrpSpPr/>
          <p:nvPr/>
        </p:nvGrpSpPr>
        <p:grpSpPr>
          <a:xfrm>
            <a:off x="6668002" y="3319714"/>
            <a:ext cx="275207" cy="275207"/>
            <a:chOff x="6517125" y="4330387"/>
            <a:chExt cx="511444" cy="511444"/>
          </a:xfrm>
        </p:grpSpPr>
        <p:sp>
          <p:nvSpPr>
            <p:cNvPr id="54" name="Oval 20">
              <a:extLst>
                <a:ext uri="{FF2B5EF4-FFF2-40B4-BE49-F238E27FC236}">
                  <a16:creationId xmlns:a16="http://schemas.microsoft.com/office/drawing/2014/main" id="{019522A1-4F53-9462-28D7-5DD15E1D84C6}"/>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p>
          </p:txBody>
        </p:sp>
        <p:sp>
          <p:nvSpPr>
            <p:cNvPr id="55" name="Chevron 13">
              <a:extLst>
                <a:ext uri="{FF2B5EF4-FFF2-40B4-BE49-F238E27FC236}">
                  <a16:creationId xmlns:a16="http://schemas.microsoft.com/office/drawing/2014/main" id="{9A935B7C-0FE5-0B54-719F-6026F4D550A5}"/>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solidFill>
              </a:endParaRPr>
            </a:p>
          </p:txBody>
        </p:sp>
      </p:grpSp>
    </p:spTree>
    <p:extLst>
      <p:ext uri="{BB962C8B-B14F-4D97-AF65-F5344CB8AC3E}">
        <p14:creationId xmlns:p14="http://schemas.microsoft.com/office/powerpoint/2010/main" val="313460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A19549-7767-CE54-73E7-E333776C16F3}"/>
              </a:ext>
            </a:extLst>
          </p:cNvPr>
          <p:cNvSpPr>
            <a:spLocks noGrp="1"/>
          </p:cNvSpPr>
          <p:nvPr>
            <p:ph type="title"/>
          </p:nvPr>
        </p:nvSpPr>
        <p:spPr/>
        <p:txBody>
          <a:bodyPr>
            <a:noAutofit/>
          </a:bodyPr>
          <a:lstStyle/>
          <a:p>
            <a:r>
              <a:rPr lang="en-US" sz="2400" b="1" noProof="0" dirty="0"/>
              <a:t>Targeted therapy potentially can be incorporate to the standard first line therapy</a:t>
            </a:r>
            <a:r>
              <a:rPr lang="en-US" sz="2400" dirty="0"/>
              <a:t> </a:t>
            </a:r>
            <a:r>
              <a:rPr lang="en-US" sz="2400" b="1" i="1" noProof="0" dirty="0"/>
              <a:t>IDH1</a:t>
            </a:r>
            <a:r>
              <a:rPr lang="en-US" sz="2400" b="1" noProof="0" dirty="0"/>
              <a:t> mut</a:t>
            </a:r>
          </a:p>
        </p:txBody>
      </p:sp>
      <p:pic>
        <p:nvPicPr>
          <p:cNvPr id="6" name="Imagen 5">
            <a:extLst>
              <a:ext uri="{FF2B5EF4-FFF2-40B4-BE49-F238E27FC236}">
                <a16:creationId xmlns:a16="http://schemas.microsoft.com/office/drawing/2014/main" id="{5C42C617-2E83-653B-3E21-612C6DBE82D9}"/>
              </a:ext>
            </a:extLst>
          </p:cNvPr>
          <p:cNvPicPr>
            <a:picLocks noChangeAspect="1"/>
          </p:cNvPicPr>
          <p:nvPr/>
        </p:nvPicPr>
        <p:blipFill>
          <a:blip r:embed="rId2"/>
          <a:stretch>
            <a:fillRect/>
          </a:stretch>
        </p:blipFill>
        <p:spPr>
          <a:xfrm>
            <a:off x="3665854" y="1364548"/>
            <a:ext cx="6143089" cy="5012893"/>
          </a:xfrm>
          <a:prstGeom prst="rect">
            <a:avLst/>
          </a:prstGeom>
        </p:spPr>
      </p:pic>
      <p:sp>
        <p:nvSpPr>
          <p:cNvPr id="8" name="CuadroTexto 7">
            <a:extLst>
              <a:ext uri="{FF2B5EF4-FFF2-40B4-BE49-F238E27FC236}">
                <a16:creationId xmlns:a16="http://schemas.microsoft.com/office/drawing/2014/main" id="{56B26A14-8F1B-8AC8-3FB8-DFD5CFA7DE1F}"/>
              </a:ext>
            </a:extLst>
          </p:cNvPr>
          <p:cNvSpPr txBox="1"/>
          <p:nvPr/>
        </p:nvSpPr>
        <p:spPr>
          <a:xfrm>
            <a:off x="2844230" y="6033607"/>
            <a:ext cx="1769716" cy="369332"/>
          </a:xfrm>
          <a:prstGeom prst="rect">
            <a:avLst/>
          </a:prstGeom>
          <a:noFill/>
        </p:spPr>
        <p:txBody>
          <a:bodyPr wrap="square">
            <a:spAutoFit/>
          </a:bodyPr>
          <a:lstStyle/>
          <a:p>
            <a:r>
              <a:rPr lang="es-ES" sz="1800" b="1" i="0" u="none" strike="noStrike" baseline="0" dirty="0">
                <a:solidFill>
                  <a:schemeClr val="tx1">
                    <a:lumMod val="75000"/>
                    <a:lumOff val="25000"/>
                  </a:schemeClr>
                </a:solidFill>
                <a:latin typeface="Aptos" panose="020B0004020202020204" pitchFamily="34" charset="0"/>
              </a:rPr>
              <a:t>NCT06501625</a:t>
            </a:r>
            <a:endParaRPr lang="es-ES" dirty="0">
              <a:solidFill>
                <a:schemeClr val="tx1">
                  <a:lumMod val="75000"/>
                  <a:lumOff val="25000"/>
                </a:schemeClr>
              </a:solidFill>
              <a:latin typeface="Aptos" panose="020B0004020202020204" pitchFamily="34" charset="0"/>
            </a:endParaRPr>
          </a:p>
        </p:txBody>
      </p:sp>
      <p:sp>
        <p:nvSpPr>
          <p:cNvPr id="9" name="CuadroTexto 8">
            <a:extLst>
              <a:ext uri="{FF2B5EF4-FFF2-40B4-BE49-F238E27FC236}">
                <a16:creationId xmlns:a16="http://schemas.microsoft.com/office/drawing/2014/main" id="{EBE6C440-3A10-7D59-6EAB-C5B4175B1943}"/>
              </a:ext>
            </a:extLst>
          </p:cNvPr>
          <p:cNvSpPr txBox="1"/>
          <p:nvPr/>
        </p:nvSpPr>
        <p:spPr>
          <a:xfrm>
            <a:off x="838200" y="1250521"/>
            <a:ext cx="2542563" cy="2337628"/>
          </a:xfrm>
          <a:prstGeom prst="rect">
            <a:avLst/>
          </a:prstGeom>
          <a:noFill/>
        </p:spPr>
        <p:txBody>
          <a:bodyPr wrap="square" rtlCol="0">
            <a:spAutoFit/>
          </a:bodyPr>
          <a:lstStyle/>
          <a:p>
            <a:pPr>
              <a:lnSpc>
                <a:spcPct val="90000"/>
              </a:lnSpc>
              <a:spcBef>
                <a:spcPts val="1000"/>
              </a:spcBef>
              <a:defRPr/>
            </a:pPr>
            <a:r>
              <a:rPr lang="en-US" b="1" dirty="0">
                <a:solidFill>
                  <a:schemeClr val="tx1">
                    <a:lumMod val="75000"/>
                    <a:lumOff val="25000"/>
                  </a:schemeClr>
                </a:solidFill>
                <a:latin typeface="Aptos" panose="020B0004020202020204" pitchFamily="34" charset="0"/>
                <a:cs typeface="Arial" panose="020B0604020202020204" pitchFamily="34" charset="0"/>
              </a:rPr>
              <a:t>Phase 1b/2 study of </a:t>
            </a:r>
            <a:r>
              <a:rPr lang="en-US" b="1" dirty="0" err="1">
                <a:solidFill>
                  <a:schemeClr val="tx1">
                    <a:lumMod val="75000"/>
                    <a:lumOff val="25000"/>
                  </a:schemeClr>
                </a:solidFill>
                <a:latin typeface="Aptos" panose="020B0004020202020204" pitchFamily="34" charset="0"/>
                <a:cs typeface="Arial" panose="020B0604020202020204" pitchFamily="34" charset="0"/>
              </a:rPr>
              <a:t>ivosidenib</a:t>
            </a:r>
            <a:r>
              <a:rPr lang="en-US" b="1" dirty="0">
                <a:solidFill>
                  <a:schemeClr val="tx1">
                    <a:lumMod val="75000"/>
                    <a:lumOff val="25000"/>
                  </a:schemeClr>
                </a:solidFill>
                <a:latin typeface="Aptos" panose="020B0004020202020204" pitchFamily="34" charset="0"/>
                <a:cs typeface="Arial" panose="020B0604020202020204" pitchFamily="34" charset="0"/>
              </a:rPr>
              <a:t> plus durvalumab and Gemcitabine/Cisplatin as First-line therapy in patients with advanced Cholangiocarcinoma and IDH1 mutation</a:t>
            </a:r>
          </a:p>
        </p:txBody>
      </p:sp>
      <p:sp>
        <p:nvSpPr>
          <p:cNvPr id="3" name="TextBox 3">
            <a:extLst>
              <a:ext uri="{FF2B5EF4-FFF2-40B4-BE49-F238E27FC236}">
                <a16:creationId xmlns:a16="http://schemas.microsoft.com/office/drawing/2014/main" id="{CCEFB7D1-EC29-083F-C318-62A699AAEE65}"/>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Clinicaltrials.gov [Internet]. Clinicaltrials.gov. [citado el 5 de marzo de 2026]. Disponible en: https://clinicaltrials.gov/study/NCT07221253</a:t>
            </a:r>
          </a:p>
        </p:txBody>
      </p:sp>
    </p:spTree>
    <p:extLst>
      <p:ext uri="{BB962C8B-B14F-4D97-AF65-F5344CB8AC3E}">
        <p14:creationId xmlns:p14="http://schemas.microsoft.com/office/powerpoint/2010/main" val="35123465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4688C-99F2-D4B0-A61B-A79C495825A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B1E0B1D-33D2-A906-5D8E-EA94D11DA04A}"/>
              </a:ext>
            </a:extLst>
          </p:cNvPr>
          <p:cNvSpPr>
            <a:spLocks noGrp="1"/>
          </p:cNvSpPr>
          <p:nvPr>
            <p:ph type="title"/>
          </p:nvPr>
        </p:nvSpPr>
        <p:spPr>
          <a:xfrm>
            <a:off x="838200" y="356792"/>
            <a:ext cx="7433345" cy="594702"/>
          </a:xfrm>
        </p:spPr>
        <p:txBody>
          <a:bodyPr>
            <a:noAutofit/>
          </a:bodyPr>
          <a:lstStyle/>
          <a:p>
            <a:r>
              <a:rPr lang="en-US" sz="2400" b="1" noProof="0" dirty="0"/>
              <a:t>Targeted therapy potentially can be incorporate to the standard first line therapy Her2+</a:t>
            </a:r>
          </a:p>
        </p:txBody>
      </p:sp>
      <p:pic>
        <p:nvPicPr>
          <p:cNvPr id="5" name="Imagen 4" descr="Diagrama&#10;&#10;El contenido generado por IA puede ser incorrecto.">
            <a:extLst>
              <a:ext uri="{FF2B5EF4-FFF2-40B4-BE49-F238E27FC236}">
                <a16:creationId xmlns:a16="http://schemas.microsoft.com/office/drawing/2014/main" id="{87AFB9E4-2A91-F15F-1551-E992E3A0E0FD}"/>
              </a:ext>
            </a:extLst>
          </p:cNvPr>
          <p:cNvPicPr>
            <a:picLocks noChangeAspect="1"/>
          </p:cNvPicPr>
          <p:nvPr/>
        </p:nvPicPr>
        <p:blipFill>
          <a:blip r:embed="rId2"/>
          <a:srcRect l="-2549" t="4907" r="4041" b="9267"/>
          <a:stretch>
            <a:fillRect/>
          </a:stretch>
        </p:blipFill>
        <p:spPr>
          <a:xfrm>
            <a:off x="654341" y="1879487"/>
            <a:ext cx="10989578" cy="3812925"/>
          </a:xfrm>
          <a:prstGeom prst="snip2DiagRect">
            <a:avLst/>
          </a:prstGeom>
        </p:spPr>
      </p:pic>
      <p:sp>
        <p:nvSpPr>
          <p:cNvPr id="8" name="TextBox 3">
            <a:extLst>
              <a:ext uri="{FF2B5EF4-FFF2-40B4-BE49-F238E27FC236}">
                <a16:creationId xmlns:a16="http://schemas.microsoft.com/office/drawing/2014/main" id="{D913C83C-349B-F789-3363-31D2034DFBE6}"/>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n-IE" sz="800" b="1" dirty="0">
                <a:solidFill>
                  <a:schemeClr val="tx1">
                    <a:lumMod val="65000"/>
                    <a:lumOff val="35000"/>
                  </a:schemeClr>
                </a:solidFill>
              </a:rPr>
              <a:t>1.</a:t>
            </a:r>
            <a:r>
              <a:rPr lang="en-IE" sz="800" dirty="0">
                <a:solidFill>
                  <a:schemeClr val="tx1">
                    <a:lumMod val="65000"/>
                    <a:lumOff val="35000"/>
                  </a:schemeClr>
                </a:solidFill>
              </a:rPr>
              <a:t>Yosihaki Nakamura, OP ASCO 2023; </a:t>
            </a:r>
            <a:r>
              <a:rPr lang="en-IE" sz="800" b="1" dirty="0">
                <a:solidFill>
                  <a:schemeClr val="tx1">
                    <a:lumMod val="65000"/>
                    <a:lumOff val="35000"/>
                  </a:schemeClr>
                </a:solidFill>
              </a:rPr>
              <a:t>2. </a:t>
            </a:r>
            <a:r>
              <a:rPr lang="en-IE" sz="800" dirty="0">
                <a:solidFill>
                  <a:schemeClr val="tx1">
                    <a:lumMod val="65000"/>
                    <a:lumOff val="35000"/>
                  </a:schemeClr>
                </a:solidFill>
              </a:rPr>
              <a:t>Harding </a:t>
            </a:r>
            <a:r>
              <a:rPr lang="en-IE" sz="800" i="1" dirty="0">
                <a:solidFill>
                  <a:schemeClr val="tx1">
                    <a:lumMod val="65000"/>
                    <a:lumOff val="35000"/>
                  </a:schemeClr>
                </a:solidFill>
              </a:rPr>
              <a:t>et al. </a:t>
            </a:r>
            <a:r>
              <a:rPr lang="en-IE" sz="800" dirty="0">
                <a:solidFill>
                  <a:schemeClr val="tx1">
                    <a:lumMod val="65000"/>
                    <a:lumOff val="35000"/>
                  </a:schemeClr>
                </a:solidFill>
              </a:rPr>
              <a:t>Nat Commun. 2023 Feb 6;14:630</a:t>
            </a:r>
          </a:p>
        </p:txBody>
      </p:sp>
    </p:spTree>
    <p:extLst>
      <p:ext uri="{BB962C8B-B14F-4D97-AF65-F5344CB8AC3E}">
        <p14:creationId xmlns:p14="http://schemas.microsoft.com/office/powerpoint/2010/main" val="19799322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21DE6-B2EE-A9D3-60BA-910967A1C2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A692EAE-E3DA-C3A0-C01A-32DBA088B2D3}"/>
              </a:ext>
            </a:extLst>
          </p:cNvPr>
          <p:cNvSpPr>
            <a:spLocks noGrp="1"/>
          </p:cNvSpPr>
          <p:nvPr>
            <p:ph type="title"/>
          </p:nvPr>
        </p:nvSpPr>
        <p:spPr>
          <a:xfrm>
            <a:off x="838200" y="356792"/>
            <a:ext cx="7357844" cy="594702"/>
          </a:xfrm>
        </p:spPr>
        <p:txBody>
          <a:bodyPr>
            <a:noAutofit/>
          </a:bodyPr>
          <a:lstStyle/>
          <a:p>
            <a:r>
              <a:rPr lang="en-US" sz="2400" b="1" noProof="0" dirty="0"/>
              <a:t>Targeted therapy potentially can be incorporate to the standard first line therapy Her2+</a:t>
            </a:r>
          </a:p>
        </p:txBody>
      </p:sp>
      <p:sp>
        <p:nvSpPr>
          <p:cNvPr id="7" name="Text Placeholder 2">
            <a:extLst>
              <a:ext uri="{FF2B5EF4-FFF2-40B4-BE49-F238E27FC236}">
                <a16:creationId xmlns:a16="http://schemas.microsoft.com/office/drawing/2014/main" id="{AC1B73B1-36E7-1ED2-B960-740D3ADB246E}"/>
              </a:ext>
            </a:extLst>
          </p:cNvPr>
          <p:cNvSpPr txBox="1">
            <a:spLocks/>
          </p:cNvSpPr>
          <p:nvPr/>
        </p:nvSpPr>
        <p:spPr>
          <a:xfrm flipV="1">
            <a:off x="3950207" y="6385519"/>
            <a:ext cx="7184011" cy="45719"/>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E" sz="1400" dirty="0">
              <a:solidFill>
                <a:schemeClr val="tx1"/>
              </a:solidFill>
            </a:endParaRPr>
          </a:p>
        </p:txBody>
      </p:sp>
      <p:pic>
        <p:nvPicPr>
          <p:cNvPr id="4" name="Imagen 3" descr="Diagrama, Texto&#10;&#10;El contenido generado por IA puede ser incorrecto.">
            <a:extLst>
              <a:ext uri="{FF2B5EF4-FFF2-40B4-BE49-F238E27FC236}">
                <a16:creationId xmlns:a16="http://schemas.microsoft.com/office/drawing/2014/main" id="{1A7BD67C-C3AB-7275-9489-1BF27D6BEDB9}"/>
              </a:ext>
            </a:extLst>
          </p:cNvPr>
          <p:cNvPicPr>
            <a:picLocks noChangeAspect="1"/>
          </p:cNvPicPr>
          <p:nvPr/>
        </p:nvPicPr>
        <p:blipFill>
          <a:blip r:embed="rId2"/>
          <a:srcRect l="1012" t="6479" b="7766"/>
          <a:stretch>
            <a:fillRect/>
          </a:stretch>
        </p:blipFill>
        <p:spPr>
          <a:xfrm>
            <a:off x="1090569" y="1848783"/>
            <a:ext cx="10259736" cy="3656013"/>
          </a:xfrm>
          <a:prstGeom prst="rect">
            <a:avLst/>
          </a:prstGeom>
        </p:spPr>
      </p:pic>
      <p:sp>
        <p:nvSpPr>
          <p:cNvPr id="10" name="TextBox 3">
            <a:extLst>
              <a:ext uri="{FF2B5EF4-FFF2-40B4-BE49-F238E27FC236}">
                <a16:creationId xmlns:a16="http://schemas.microsoft.com/office/drawing/2014/main" id="{DFD930FD-43A0-A4B5-FC9F-9E97FB280CB7}"/>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n-IE" sz="800" b="1" dirty="0">
                <a:solidFill>
                  <a:schemeClr val="tx1">
                    <a:lumMod val="65000"/>
                    <a:lumOff val="35000"/>
                  </a:schemeClr>
                </a:solidFill>
              </a:rPr>
              <a:t>1. </a:t>
            </a:r>
            <a:r>
              <a:rPr lang="en-IE" sz="800" dirty="0">
                <a:solidFill>
                  <a:schemeClr val="tx1">
                    <a:lumMod val="65000"/>
                    <a:lumOff val="35000"/>
                  </a:schemeClr>
                </a:solidFill>
              </a:rPr>
              <a:t>Harding </a:t>
            </a:r>
            <a:r>
              <a:rPr lang="en-IE" sz="800" i="1" dirty="0">
                <a:solidFill>
                  <a:schemeClr val="tx1">
                    <a:lumMod val="65000"/>
                    <a:lumOff val="35000"/>
                  </a:schemeClr>
                </a:solidFill>
              </a:rPr>
              <a:t>et al. </a:t>
            </a:r>
            <a:r>
              <a:rPr lang="en-IE" sz="800" dirty="0">
                <a:solidFill>
                  <a:schemeClr val="tx1">
                    <a:lumMod val="65000"/>
                    <a:lumOff val="35000"/>
                  </a:schemeClr>
                </a:solidFill>
              </a:rPr>
              <a:t>Nat Commun. 2023 Feb 6;14:630</a:t>
            </a:r>
          </a:p>
        </p:txBody>
      </p:sp>
    </p:spTree>
    <p:extLst>
      <p:ext uri="{BB962C8B-B14F-4D97-AF65-F5344CB8AC3E}">
        <p14:creationId xmlns:p14="http://schemas.microsoft.com/office/powerpoint/2010/main" val="3430621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58FFF-5504-E983-4045-136176236A0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2D45DC4-4F53-180B-0D9B-4EC4A6E769CC}"/>
              </a:ext>
            </a:extLst>
          </p:cNvPr>
          <p:cNvSpPr>
            <a:spLocks noGrp="1"/>
          </p:cNvSpPr>
          <p:nvPr>
            <p:ph type="title"/>
          </p:nvPr>
        </p:nvSpPr>
        <p:spPr>
          <a:xfrm>
            <a:off x="838200" y="356792"/>
            <a:ext cx="8727831" cy="594702"/>
          </a:xfrm>
        </p:spPr>
        <p:txBody>
          <a:bodyPr>
            <a:noAutofit/>
          </a:bodyPr>
          <a:lstStyle/>
          <a:p>
            <a:r>
              <a:rPr lang="en-US" sz="2400" b="1" dirty="0"/>
              <a:t>Maintenance strategy with target therapies</a:t>
            </a:r>
            <a:r>
              <a:rPr lang="en-US" sz="2400" b="1" noProof="0" dirty="0"/>
              <a:t> potentially can be incorporate to the standard first line therapy</a:t>
            </a:r>
          </a:p>
        </p:txBody>
      </p:sp>
      <p:pic>
        <p:nvPicPr>
          <p:cNvPr id="7" name="Imagen 6" descr="Imagen que contiene Diagrama&#10;&#10;El contenido generado por IA puede ser incorrecto.">
            <a:extLst>
              <a:ext uri="{FF2B5EF4-FFF2-40B4-BE49-F238E27FC236}">
                <a16:creationId xmlns:a16="http://schemas.microsoft.com/office/drawing/2014/main" id="{121DF6A1-D7F8-F457-19EB-74E06968F77F}"/>
              </a:ext>
            </a:extLst>
          </p:cNvPr>
          <p:cNvPicPr>
            <a:picLocks noChangeAspect="1"/>
          </p:cNvPicPr>
          <p:nvPr/>
        </p:nvPicPr>
        <p:blipFill>
          <a:blip r:embed="rId2"/>
          <a:stretch>
            <a:fillRect/>
          </a:stretch>
        </p:blipFill>
        <p:spPr>
          <a:xfrm>
            <a:off x="962863" y="2057690"/>
            <a:ext cx="4121499" cy="3864796"/>
          </a:xfrm>
          <a:prstGeom prst="rect">
            <a:avLst/>
          </a:prstGeom>
        </p:spPr>
      </p:pic>
      <p:pic>
        <p:nvPicPr>
          <p:cNvPr id="9" name="Imagen 8" descr="Escala de tiempo&#10;&#10;El contenido generado por IA puede ser incorrecto.">
            <a:extLst>
              <a:ext uri="{FF2B5EF4-FFF2-40B4-BE49-F238E27FC236}">
                <a16:creationId xmlns:a16="http://schemas.microsoft.com/office/drawing/2014/main" id="{007967C9-9977-553C-E749-36A09A61F59E}"/>
              </a:ext>
            </a:extLst>
          </p:cNvPr>
          <p:cNvPicPr>
            <a:picLocks noChangeAspect="1"/>
          </p:cNvPicPr>
          <p:nvPr/>
        </p:nvPicPr>
        <p:blipFill>
          <a:blip r:embed="rId3"/>
          <a:stretch>
            <a:fillRect/>
          </a:stretch>
        </p:blipFill>
        <p:spPr>
          <a:xfrm>
            <a:off x="5253074" y="2057690"/>
            <a:ext cx="5585501" cy="3864797"/>
          </a:xfrm>
          <a:prstGeom prst="rect">
            <a:avLst/>
          </a:prstGeom>
        </p:spPr>
      </p:pic>
      <p:sp>
        <p:nvSpPr>
          <p:cNvPr id="10" name="CuadroTexto 9">
            <a:extLst>
              <a:ext uri="{FF2B5EF4-FFF2-40B4-BE49-F238E27FC236}">
                <a16:creationId xmlns:a16="http://schemas.microsoft.com/office/drawing/2014/main" id="{13DD3B22-EBBE-8948-8A97-0F67F3A0895B}"/>
              </a:ext>
            </a:extLst>
          </p:cNvPr>
          <p:cNvSpPr txBox="1"/>
          <p:nvPr/>
        </p:nvSpPr>
        <p:spPr>
          <a:xfrm>
            <a:off x="2323311" y="5922486"/>
            <a:ext cx="2845407" cy="369332"/>
          </a:xfrm>
          <a:prstGeom prst="rect">
            <a:avLst/>
          </a:prstGeom>
          <a:noFill/>
        </p:spPr>
        <p:txBody>
          <a:bodyPr wrap="square" rtlCol="0">
            <a:spAutoFit/>
          </a:bodyPr>
          <a:lstStyle/>
          <a:p>
            <a:pPr algn="r"/>
            <a:r>
              <a:rPr lang="es-ES" dirty="0" err="1">
                <a:solidFill>
                  <a:schemeClr val="tx1">
                    <a:lumMod val="75000"/>
                    <a:lumOff val="25000"/>
                  </a:schemeClr>
                </a:solidFill>
              </a:rPr>
              <a:t>Primary</a:t>
            </a:r>
            <a:r>
              <a:rPr lang="es-ES" dirty="0">
                <a:solidFill>
                  <a:schemeClr val="tx1">
                    <a:lumMod val="75000"/>
                    <a:lumOff val="25000"/>
                  </a:schemeClr>
                </a:solidFill>
              </a:rPr>
              <a:t> </a:t>
            </a:r>
            <a:r>
              <a:rPr lang="es-ES" dirty="0" err="1">
                <a:solidFill>
                  <a:schemeClr val="tx1">
                    <a:lumMod val="75000"/>
                    <a:lumOff val="25000"/>
                  </a:schemeClr>
                </a:solidFill>
              </a:rPr>
              <a:t>objective</a:t>
            </a:r>
            <a:r>
              <a:rPr lang="es-ES" dirty="0">
                <a:solidFill>
                  <a:schemeClr val="tx1">
                    <a:lumMod val="75000"/>
                    <a:lumOff val="25000"/>
                  </a:schemeClr>
                </a:solidFill>
              </a:rPr>
              <a:t>: PFS</a:t>
            </a:r>
          </a:p>
        </p:txBody>
      </p:sp>
      <p:sp>
        <p:nvSpPr>
          <p:cNvPr id="11" name="CuadroTexto 10">
            <a:extLst>
              <a:ext uri="{FF2B5EF4-FFF2-40B4-BE49-F238E27FC236}">
                <a16:creationId xmlns:a16="http://schemas.microsoft.com/office/drawing/2014/main" id="{D38D0647-10A6-4CE1-FEE8-DDC72B150D90}"/>
              </a:ext>
            </a:extLst>
          </p:cNvPr>
          <p:cNvSpPr txBox="1"/>
          <p:nvPr/>
        </p:nvSpPr>
        <p:spPr>
          <a:xfrm>
            <a:off x="838200" y="1593784"/>
            <a:ext cx="1796143" cy="343235"/>
          </a:xfrm>
          <a:prstGeom prst="rect">
            <a:avLst/>
          </a:prstGeom>
          <a:noFill/>
        </p:spPr>
        <p:txBody>
          <a:bodyPr wrap="square" rtlCol="0">
            <a:spAutoFit/>
          </a:bodyPr>
          <a:lstStyle/>
          <a:p>
            <a:pPr>
              <a:lnSpc>
                <a:spcPct val="90000"/>
              </a:lnSpc>
              <a:spcBef>
                <a:spcPts val="1000"/>
              </a:spcBef>
              <a:defRPr/>
            </a:pPr>
            <a:r>
              <a:rPr lang="es-ES" b="1" dirty="0">
                <a:solidFill>
                  <a:schemeClr val="tx1">
                    <a:lumMod val="75000"/>
                    <a:lumOff val="25000"/>
                  </a:schemeClr>
                </a:solidFill>
                <a:latin typeface="Aptos" panose="020B0004020202020204" pitchFamily="34" charset="0"/>
                <a:cs typeface="Arial" panose="020B0604020202020204" pitchFamily="34" charset="0"/>
              </a:rPr>
              <a:t>SAFIR ABC 10</a:t>
            </a:r>
          </a:p>
        </p:txBody>
      </p:sp>
      <p:sp>
        <p:nvSpPr>
          <p:cNvPr id="13" name="TextBox 3">
            <a:extLst>
              <a:ext uri="{FF2B5EF4-FFF2-40B4-BE49-F238E27FC236}">
                <a16:creationId xmlns:a16="http://schemas.microsoft.com/office/drawing/2014/main" id="{55B162E0-8D6A-A7AF-0633-80CE85E76A6A}"/>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err="1">
                <a:solidFill>
                  <a:schemeClr val="tx1">
                    <a:lumMod val="65000"/>
                    <a:lumOff val="35000"/>
                  </a:schemeClr>
                </a:solidFill>
              </a:rPr>
              <a:t>Malka</a:t>
            </a:r>
            <a:r>
              <a:rPr lang="es-ES" sz="800" dirty="0">
                <a:solidFill>
                  <a:schemeClr val="tx1">
                    <a:lumMod val="65000"/>
                    <a:lumOff val="35000"/>
                  </a:schemeClr>
                </a:solidFill>
              </a:rPr>
              <a:t> et al, ESMO 2025</a:t>
            </a:r>
          </a:p>
        </p:txBody>
      </p:sp>
    </p:spTree>
    <p:extLst>
      <p:ext uri="{BB962C8B-B14F-4D97-AF65-F5344CB8AC3E}">
        <p14:creationId xmlns:p14="http://schemas.microsoft.com/office/powerpoint/2010/main" val="3186171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E83035-2FE9-3FA6-708D-43FD8E40C51D}"/>
              </a:ext>
            </a:extLst>
          </p:cNvPr>
          <p:cNvSpPr>
            <a:spLocks noGrp="1"/>
          </p:cNvSpPr>
          <p:nvPr>
            <p:ph type="title"/>
          </p:nvPr>
        </p:nvSpPr>
        <p:spPr/>
        <p:txBody>
          <a:bodyPr>
            <a:normAutofit/>
          </a:bodyPr>
          <a:lstStyle/>
          <a:p>
            <a:r>
              <a:rPr lang="en-US" sz="2400" b="1" noProof="0" dirty="0"/>
              <a:t>Take home message</a:t>
            </a:r>
          </a:p>
        </p:txBody>
      </p:sp>
      <p:sp>
        <p:nvSpPr>
          <p:cNvPr id="3" name="Marcador de contenido 2">
            <a:extLst>
              <a:ext uri="{FF2B5EF4-FFF2-40B4-BE49-F238E27FC236}">
                <a16:creationId xmlns:a16="http://schemas.microsoft.com/office/drawing/2014/main" id="{AB91017A-D51D-CE13-B215-B9134F70A212}"/>
              </a:ext>
            </a:extLst>
          </p:cNvPr>
          <p:cNvSpPr>
            <a:spLocks noGrp="1"/>
          </p:cNvSpPr>
          <p:nvPr>
            <p:ph idx="1"/>
          </p:nvPr>
        </p:nvSpPr>
        <p:spPr>
          <a:xfrm>
            <a:off x="1568042" y="1614494"/>
            <a:ext cx="8406468" cy="4137148"/>
          </a:xfrm>
        </p:spPr>
        <p:txBody>
          <a:bodyPr/>
          <a:lstStyle/>
          <a:p>
            <a:pPr marL="0" indent="0">
              <a:lnSpc>
                <a:spcPct val="100000"/>
              </a:lnSpc>
              <a:spcBef>
                <a:spcPts val="0"/>
              </a:spcBef>
              <a:spcAft>
                <a:spcPts val="2400"/>
              </a:spcAft>
              <a:buNone/>
            </a:pPr>
            <a:r>
              <a:rPr lang="en-US" noProof="0" dirty="0">
                <a:solidFill>
                  <a:schemeClr val="tx1">
                    <a:lumMod val="75000"/>
                    <a:lumOff val="25000"/>
                  </a:schemeClr>
                </a:solidFill>
              </a:rPr>
              <a:t>BTC is an heterogeneous group of patients</a:t>
            </a:r>
            <a:r>
              <a:rPr lang="en-US" baseline="30000" noProof="0" dirty="0">
                <a:solidFill>
                  <a:schemeClr val="tx1">
                    <a:lumMod val="75000"/>
                    <a:lumOff val="25000"/>
                  </a:schemeClr>
                </a:solidFill>
              </a:rPr>
              <a:t>1</a:t>
            </a:r>
          </a:p>
          <a:p>
            <a:pPr marL="0" indent="0">
              <a:lnSpc>
                <a:spcPct val="100000"/>
              </a:lnSpc>
              <a:spcBef>
                <a:spcPts val="0"/>
              </a:spcBef>
              <a:spcAft>
                <a:spcPts val="2400"/>
              </a:spcAft>
              <a:buNone/>
            </a:pPr>
            <a:r>
              <a:rPr lang="en-US" noProof="0" dirty="0">
                <a:solidFill>
                  <a:schemeClr val="tx1">
                    <a:lumMod val="75000"/>
                    <a:lumOff val="25000"/>
                  </a:schemeClr>
                </a:solidFill>
              </a:rPr>
              <a:t>IO has changed the 1L treatment landscape in uBTC</a:t>
            </a:r>
            <a:r>
              <a:rPr lang="en-US" baseline="30000" noProof="0" dirty="0">
                <a:solidFill>
                  <a:schemeClr val="tx1">
                    <a:lumMod val="75000"/>
                    <a:lumOff val="25000"/>
                  </a:schemeClr>
                </a:solidFill>
              </a:rPr>
              <a:t>2</a:t>
            </a:r>
            <a:endParaRPr lang="en-US" noProof="0" dirty="0">
              <a:solidFill>
                <a:schemeClr val="tx1">
                  <a:lumMod val="75000"/>
                  <a:lumOff val="25000"/>
                </a:schemeClr>
              </a:solidFill>
            </a:endParaRPr>
          </a:p>
          <a:p>
            <a:pPr marL="0" indent="0">
              <a:lnSpc>
                <a:spcPct val="100000"/>
              </a:lnSpc>
              <a:spcBef>
                <a:spcPts val="0"/>
              </a:spcBef>
              <a:spcAft>
                <a:spcPts val="2400"/>
              </a:spcAft>
              <a:buNone/>
            </a:pPr>
            <a:r>
              <a:rPr lang="en-US" noProof="0" dirty="0">
                <a:solidFill>
                  <a:schemeClr val="tx1">
                    <a:lumMod val="75000"/>
                    <a:lumOff val="25000"/>
                  </a:schemeClr>
                </a:solidFill>
              </a:rPr>
              <a:t>Combination with Targeted therapies has been evaluated</a:t>
            </a:r>
            <a:r>
              <a:rPr lang="en-US" baseline="30000" noProof="0" dirty="0">
                <a:solidFill>
                  <a:schemeClr val="tx1">
                    <a:lumMod val="75000"/>
                    <a:lumOff val="25000"/>
                  </a:schemeClr>
                </a:solidFill>
              </a:rPr>
              <a:t>3,4</a:t>
            </a:r>
            <a:endParaRPr lang="en-US" noProof="0" dirty="0">
              <a:solidFill>
                <a:schemeClr val="tx1">
                  <a:lumMod val="75000"/>
                  <a:lumOff val="25000"/>
                </a:schemeClr>
              </a:solidFill>
            </a:endParaRPr>
          </a:p>
          <a:p>
            <a:pPr marL="0" indent="0">
              <a:lnSpc>
                <a:spcPct val="100000"/>
              </a:lnSpc>
              <a:spcBef>
                <a:spcPts val="0"/>
              </a:spcBef>
              <a:spcAft>
                <a:spcPts val="2400"/>
              </a:spcAft>
              <a:buNone/>
            </a:pPr>
            <a:r>
              <a:rPr lang="en-US" noProof="0" dirty="0">
                <a:solidFill>
                  <a:schemeClr val="tx1">
                    <a:lumMod val="75000"/>
                    <a:lumOff val="25000"/>
                  </a:schemeClr>
                </a:solidFill>
              </a:rPr>
              <a:t>SAFIR ABC-10 is an academic trial that tested the maintenance strategy with Targeted therapies in 1L</a:t>
            </a:r>
            <a:r>
              <a:rPr lang="en-US" baseline="30000" noProof="0" dirty="0">
                <a:solidFill>
                  <a:schemeClr val="tx1">
                    <a:lumMod val="75000"/>
                    <a:lumOff val="25000"/>
                  </a:schemeClr>
                </a:solidFill>
              </a:rPr>
              <a:t>5</a:t>
            </a:r>
            <a:endParaRPr lang="en-US" noProof="0" dirty="0">
              <a:solidFill>
                <a:schemeClr val="tx1">
                  <a:lumMod val="75000"/>
                  <a:lumOff val="25000"/>
                </a:schemeClr>
              </a:solidFill>
            </a:endParaRPr>
          </a:p>
          <a:p>
            <a:pPr marL="0" indent="0">
              <a:lnSpc>
                <a:spcPct val="100000"/>
              </a:lnSpc>
              <a:spcBef>
                <a:spcPts val="0"/>
              </a:spcBef>
              <a:spcAft>
                <a:spcPts val="2400"/>
              </a:spcAft>
              <a:buNone/>
            </a:pPr>
            <a:r>
              <a:rPr lang="en-US" noProof="0" dirty="0">
                <a:solidFill>
                  <a:schemeClr val="tx1">
                    <a:lumMod val="75000"/>
                    <a:lumOff val="25000"/>
                  </a:schemeClr>
                </a:solidFill>
              </a:rPr>
              <a:t>New mechanism of action regarding IO has been tested</a:t>
            </a:r>
            <a:r>
              <a:rPr lang="en-US" baseline="30000" noProof="0" dirty="0">
                <a:solidFill>
                  <a:schemeClr val="tx1">
                    <a:lumMod val="75000"/>
                    <a:lumOff val="25000"/>
                  </a:schemeClr>
                </a:solidFill>
              </a:rPr>
              <a:t>6</a:t>
            </a:r>
            <a:endParaRPr lang="en-US" dirty="0">
              <a:solidFill>
                <a:schemeClr val="tx1">
                  <a:lumMod val="75000"/>
                  <a:lumOff val="25000"/>
                </a:schemeClr>
              </a:solidFill>
            </a:endParaRPr>
          </a:p>
          <a:p>
            <a:pPr marL="0" indent="0">
              <a:lnSpc>
                <a:spcPct val="100000"/>
              </a:lnSpc>
              <a:spcBef>
                <a:spcPts val="0"/>
              </a:spcBef>
              <a:spcAft>
                <a:spcPts val="2400"/>
              </a:spcAft>
              <a:buNone/>
            </a:pPr>
            <a:endParaRPr lang="en-US" dirty="0">
              <a:solidFill>
                <a:schemeClr val="tx1">
                  <a:lumMod val="75000"/>
                  <a:lumOff val="25000"/>
                </a:schemeClr>
              </a:solidFill>
            </a:endParaRPr>
          </a:p>
        </p:txBody>
      </p:sp>
      <p:grpSp>
        <p:nvGrpSpPr>
          <p:cNvPr id="4" name="Group 4">
            <a:extLst>
              <a:ext uri="{FF2B5EF4-FFF2-40B4-BE49-F238E27FC236}">
                <a16:creationId xmlns:a16="http://schemas.microsoft.com/office/drawing/2014/main" id="{58ED74AB-3275-964A-1F50-647F94049B0F}"/>
              </a:ext>
            </a:extLst>
          </p:cNvPr>
          <p:cNvGrpSpPr/>
          <p:nvPr/>
        </p:nvGrpSpPr>
        <p:grpSpPr>
          <a:xfrm>
            <a:off x="1005839" y="1614494"/>
            <a:ext cx="331716" cy="331716"/>
            <a:chOff x="6517125" y="4330387"/>
            <a:chExt cx="511444" cy="511444"/>
          </a:xfrm>
        </p:grpSpPr>
        <p:sp>
          <p:nvSpPr>
            <p:cNvPr id="5" name="Oval 5">
              <a:extLst>
                <a:ext uri="{FF2B5EF4-FFF2-40B4-BE49-F238E27FC236}">
                  <a16:creationId xmlns:a16="http://schemas.microsoft.com/office/drawing/2014/main" id="{2976A0D3-C2FC-994F-D0E5-64415B84B219}"/>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6" name="Chevron 13">
              <a:extLst>
                <a:ext uri="{FF2B5EF4-FFF2-40B4-BE49-F238E27FC236}">
                  <a16:creationId xmlns:a16="http://schemas.microsoft.com/office/drawing/2014/main" id="{14101658-E21F-3E19-37F6-144F04861AAC}"/>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7" name="Group 4">
            <a:extLst>
              <a:ext uri="{FF2B5EF4-FFF2-40B4-BE49-F238E27FC236}">
                <a16:creationId xmlns:a16="http://schemas.microsoft.com/office/drawing/2014/main" id="{FC712B07-7A7F-0488-9236-44E21675F293}"/>
              </a:ext>
            </a:extLst>
          </p:cNvPr>
          <p:cNvGrpSpPr/>
          <p:nvPr/>
        </p:nvGrpSpPr>
        <p:grpSpPr>
          <a:xfrm>
            <a:off x="1005839" y="2252058"/>
            <a:ext cx="331716" cy="331716"/>
            <a:chOff x="6517125" y="4330387"/>
            <a:chExt cx="511444" cy="511444"/>
          </a:xfrm>
        </p:grpSpPr>
        <p:sp>
          <p:nvSpPr>
            <p:cNvPr id="8" name="Oval 5">
              <a:extLst>
                <a:ext uri="{FF2B5EF4-FFF2-40B4-BE49-F238E27FC236}">
                  <a16:creationId xmlns:a16="http://schemas.microsoft.com/office/drawing/2014/main" id="{CDA8EC19-0F07-6F40-C6C4-1F3BA8003061}"/>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9" name="Chevron 13">
              <a:extLst>
                <a:ext uri="{FF2B5EF4-FFF2-40B4-BE49-F238E27FC236}">
                  <a16:creationId xmlns:a16="http://schemas.microsoft.com/office/drawing/2014/main" id="{BAD07F76-E9B2-67AB-F621-4F066B4C4012}"/>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10" name="Group 4">
            <a:extLst>
              <a:ext uri="{FF2B5EF4-FFF2-40B4-BE49-F238E27FC236}">
                <a16:creationId xmlns:a16="http://schemas.microsoft.com/office/drawing/2014/main" id="{4FC44147-F2F4-A0BA-1253-117E1C436A6B}"/>
              </a:ext>
            </a:extLst>
          </p:cNvPr>
          <p:cNvGrpSpPr/>
          <p:nvPr/>
        </p:nvGrpSpPr>
        <p:grpSpPr>
          <a:xfrm>
            <a:off x="1005839" y="2851167"/>
            <a:ext cx="331716" cy="331716"/>
            <a:chOff x="6517125" y="4330387"/>
            <a:chExt cx="511444" cy="511444"/>
          </a:xfrm>
        </p:grpSpPr>
        <p:sp>
          <p:nvSpPr>
            <p:cNvPr id="11" name="Oval 5">
              <a:extLst>
                <a:ext uri="{FF2B5EF4-FFF2-40B4-BE49-F238E27FC236}">
                  <a16:creationId xmlns:a16="http://schemas.microsoft.com/office/drawing/2014/main" id="{71EAF854-82E7-C588-B34B-3EA062CE26EB}"/>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2" name="Chevron 13">
              <a:extLst>
                <a:ext uri="{FF2B5EF4-FFF2-40B4-BE49-F238E27FC236}">
                  <a16:creationId xmlns:a16="http://schemas.microsoft.com/office/drawing/2014/main" id="{79F9C588-ADB3-D129-7624-176F342C8127}"/>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13" name="Group 4">
            <a:extLst>
              <a:ext uri="{FF2B5EF4-FFF2-40B4-BE49-F238E27FC236}">
                <a16:creationId xmlns:a16="http://schemas.microsoft.com/office/drawing/2014/main" id="{DD873D92-2188-52A9-F82F-561C5890CF17}"/>
              </a:ext>
            </a:extLst>
          </p:cNvPr>
          <p:cNvGrpSpPr/>
          <p:nvPr/>
        </p:nvGrpSpPr>
        <p:grpSpPr>
          <a:xfrm>
            <a:off x="1005839" y="3446786"/>
            <a:ext cx="331716" cy="331716"/>
            <a:chOff x="6517125" y="4330387"/>
            <a:chExt cx="511444" cy="511444"/>
          </a:xfrm>
        </p:grpSpPr>
        <p:sp>
          <p:nvSpPr>
            <p:cNvPr id="14" name="Oval 5">
              <a:extLst>
                <a:ext uri="{FF2B5EF4-FFF2-40B4-BE49-F238E27FC236}">
                  <a16:creationId xmlns:a16="http://schemas.microsoft.com/office/drawing/2014/main" id="{6DD943DA-520E-DEAE-BDDC-91D8A47F8A20}"/>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5" name="Chevron 13">
              <a:extLst>
                <a:ext uri="{FF2B5EF4-FFF2-40B4-BE49-F238E27FC236}">
                  <a16:creationId xmlns:a16="http://schemas.microsoft.com/office/drawing/2014/main" id="{0A401051-5B98-7FA8-F153-35C50DA569BE}"/>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grpSp>
        <p:nvGrpSpPr>
          <p:cNvPr id="16" name="Group 4">
            <a:extLst>
              <a:ext uri="{FF2B5EF4-FFF2-40B4-BE49-F238E27FC236}">
                <a16:creationId xmlns:a16="http://schemas.microsoft.com/office/drawing/2014/main" id="{C8E394A4-AFD8-D417-EEF4-1A3D2CB2E8A3}"/>
              </a:ext>
            </a:extLst>
          </p:cNvPr>
          <p:cNvGrpSpPr/>
          <p:nvPr/>
        </p:nvGrpSpPr>
        <p:grpSpPr>
          <a:xfrm>
            <a:off x="1005839" y="4403131"/>
            <a:ext cx="331716" cy="331716"/>
            <a:chOff x="6517125" y="4330387"/>
            <a:chExt cx="511444" cy="511444"/>
          </a:xfrm>
        </p:grpSpPr>
        <p:sp>
          <p:nvSpPr>
            <p:cNvPr id="17" name="Oval 5">
              <a:extLst>
                <a:ext uri="{FF2B5EF4-FFF2-40B4-BE49-F238E27FC236}">
                  <a16:creationId xmlns:a16="http://schemas.microsoft.com/office/drawing/2014/main" id="{9D5383A1-9C1E-3749-A936-258B875865AA}"/>
                </a:ext>
              </a:extLst>
            </p:cNvPr>
            <p:cNvSpPr/>
            <p:nvPr/>
          </p:nvSpPr>
          <p:spPr>
            <a:xfrm>
              <a:off x="6517125" y="4330387"/>
              <a:ext cx="511444" cy="511444"/>
            </a:xfrm>
            <a:prstGeom prst="ellipse">
              <a:avLst/>
            </a:prstGeom>
            <a:solidFill>
              <a:srgbClr val="AE2A6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sp>
          <p:nvSpPr>
            <p:cNvPr id="18" name="Chevron 13">
              <a:extLst>
                <a:ext uri="{FF2B5EF4-FFF2-40B4-BE49-F238E27FC236}">
                  <a16:creationId xmlns:a16="http://schemas.microsoft.com/office/drawing/2014/main" id="{540DF3B0-0B06-CA2E-326E-78C65BEEE9B7}"/>
                </a:ext>
              </a:extLst>
            </p:cNvPr>
            <p:cNvSpPr/>
            <p:nvPr/>
          </p:nvSpPr>
          <p:spPr>
            <a:xfrm>
              <a:off x="6658205" y="4458249"/>
              <a:ext cx="255722" cy="255722"/>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algn="l" defTabSz="913017" rtl="0" eaLnBrk="1" latinLnBrk="0" hangingPunct="1">
                <a:defRPr sz="1900" kern="1200">
                  <a:solidFill>
                    <a:schemeClr val="lt1"/>
                  </a:solidFill>
                  <a:latin typeface="+mn-lt"/>
                  <a:ea typeface="+mn-ea"/>
                  <a:cs typeface="+mn-cs"/>
                </a:defRPr>
              </a:lvl1pPr>
              <a:lvl2pPr marL="456471" algn="l" defTabSz="913017" rtl="0" eaLnBrk="1" latinLnBrk="0" hangingPunct="1">
                <a:defRPr sz="1900" kern="1200">
                  <a:solidFill>
                    <a:schemeClr val="lt1"/>
                  </a:solidFill>
                  <a:latin typeface="+mn-lt"/>
                  <a:ea typeface="+mn-ea"/>
                  <a:cs typeface="+mn-cs"/>
                </a:defRPr>
              </a:lvl2pPr>
              <a:lvl3pPr marL="913017" algn="l" defTabSz="913017" rtl="0" eaLnBrk="1" latinLnBrk="0" hangingPunct="1">
                <a:defRPr sz="1900" kern="1200">
                  <a:solidFill>
                    <a:schemeClr val="lt1"/>
                  </a:solidFill>
                  <a:latin typeface="+mn-lt"/>
                  <a:ea typeface="+mn-ea"/>
                  <a:cs typeface="+mn-cs"/>
                </a:defRPr>
              </a:lvl3pPr>
              <a:lvl4pPr marL="1369526" algn="l" defTabSz="913017" rtl="0" eaLnBrk="1" latinLnBrk="0" hangingPunct="1">
                <a:defRPr sz="1900" kern="1200">
                  <a:solidFill>
                    <a:schemeClr val="lt1"/>
                  </a:solidFill>
                  <a:latin typeface="+mn-lt"/>
                  <a:ea typeface="+mn-ea"/>
                  <a:cs typeface="+mn-cs"/>
                </a:defRPr>
              </a:lvl4pPr>
              <a:lvl5pPr marL="1826034" algn="l" defTabSz="913017" rtl="0" eaLnBrk="1" latinLnBrk="0" hangingPunct="1">
                <a:defRPr sz="1900" kern="1200">
                  <a:solidFill>
                    <a:schemeClr val="lt1"/>
                  </a:solidFill>
                  <a:latin typeface="+mn-lt"/>
                  <a:ea typeface="+mn-ea"/>
                  <a:cs typeface="+mn-cs"/>
                </a:defRPr>
              </a:lvl5pPr>
              <a:lvl6pPr marL="2282582" algn="l" defTabSz="913017" rtl="0" eaLnBrk="1" latinLnBrk="0" hangingPunct="1">
                <a:defRPr sz="1900" kern="1200">
                  <a:solidFill>
                    <a:schemeClr val="lt1"/>
                  </a:solidFill>
                  <a:latin typeface="+mn-lt"/>
                  <a:ea typeface="+mn-ea"/>
                  <a:cs typeface="+mn-cs"/>
                </a:defRPr>
              </a:lvl6pPr>
              <a:lvl7pPr marL="2739050" algn="l" defTabSz="913017" rtl="0" eaLnBrk="1" latinLnBrk="0" hangingPunct="1">
                <a:defRPr sz="1900" kern="1200">
                  <a:solidFill>
                    <a:schemeClr val="lt1"/>
                  </a:solidFill>
                  <a:latin typeface="+mn-lt"/>
                  <a:ea typeface="+mn-ea"/>
                  <a:cs typeface="+mn-cs"/>
                </a:defRPr>
              </a:lvl7pPr>
              <a:lvl8pPr marL="3195520" algn="l" defTabSz="913017" rtl="0" eaLnBrk="1" latinLnBrk="0" hangingPunct="1">
                <a:defRPr sz="1900" kern="1200">
                  <a:solidFill>
                    <a:schemeClr val="lt1"/>
                  </a:solidFill>
                  <a:latin typeface="+mn-lt"/>
                  <a:ea typeface="+mn-ea"/>
                  <a:cs typeface="+mn-cs"/>
                </a:defRPr>
              </a:lvl8pPr>
              <a:lvl9pPr marL="3651991" algn="l" defTabSz="913017" rtl="0" eaLnBrk="1" latinLnBrk="0" hangingPunct="1">
                <a:defRPr sz="1900" kern="1200">
                  <a:solidFill>
                    <a:schemeClr val="lt1"/>
                  </a:solidFill>
                  <a:latin typeface="+mn-lt"/>
                  <a:ea typeface="+mn-ea"/>
                  <a:cs typeface="+mn-cs"/>
                </a:defRPr>
              </a:lvl9pPr>
            </a:lstStyle>
            <a:p>
              <a:pPr algn="ctr"/>
              <a:endParaRPr lang="en-DE">
                <a:solidFill>
                  <a:schemeClr val="tx1">
                    <a:lumMod val="75000"/>
                    <a:lumOff val="25000"/>
                  </a:schemeClr>
                </a:solidFill>
              </a:endParaRPr>
            </a:p>
          </p:txBody>
        </p:sp>
      </p:grpSp>
      <p:sp>
        <p:nvSpPr>
          <p:cNvPr id="20" name="CuadroTexto 19">
            <a:extLst>
              <a:ext uri="{FF2B5EF4-FFF2-40B4-BE49-F238E27FC236}">
                <a16:creationId xmlns:a16="http://schemas.microsoft.com/office/drawing/2014/main" id="{B8BA9941-5CC1-770E-4E3F-8F085B361121}"/>
              </a:ext>
            </a:extLst>
          </p:cNvPr>
          <p:cNvSpPr txBox="1"/>
          <p:nvPr/>
        </p:nvSpPr>
        <p:spPr>
          <a:xfrm>
            <a:off x="2055796" y="5970780"/>
            <a:ext cx="7918714" cy="630942"/>
          </a:xfrm>
          <a:prstGeom prst="rect">
            <a:avLst/>
          </a:prstGeom>
          <a:noFill/>
        </p:spPr>
        <p:txBody>
          <a:bodyPr wrap="square">
            <a:spAutoFit/>
          </a:bodyPr>
          <a:lstStyle/>
          <a:p>
            <a:pPr>
              <a:defRPr/>
            </a:pPr>
            <a:r>
              <a:rPr lang="en-GB" sz="700" dirty="0">
                <a:solidFill>
                  <a:schemeClr val="tx1">
                    <a:lumMod val="65000"/>
                    <a:lumOff val="35000"/>
                  </a:schemeClr>
                </a:solidFill>
                <a:latin typeface="Arial" panose="020B0604020202020204" pitchFamily="34" charset="0"/>
                <a:cs typeface="Arial" panose="020B0604020202020204" pitchFamily="34" charset="0"/>
              </a:rPr>
              <a:t>1. </a:t>
            </a:r>
            <a:r>
              <a:rPr lang="en-GB" sz="700" dirty="0" err="1">
                <a:solidFill>
                  <a:schemeClr val="tx1">
                    <a:lumMod val="65000"/>
                    <a:lumOff val="35000"/>
                  </a:schemeClr>
                </a:solidFill>
                <a:latin typeface="Arial" panose="020B0604020202020204" pitchFamily="34" charset="0"/>
                <a:cs typeface="Arial" panose="020B0604020202020204" pitchFamily="34" charset="0"/>
              </a:rPr>
              <a:t>Macarulla</a:t>
            </a:r>
            <a:r>
              <a:rPr lang="en-GB" sz="700" dirty="0">
                <a:solidFill>
                  <a:schemeClr val="tx1">
                    <a:lumMod val="65000"/>
                    <a:lumOff val="35000"/>
                  </a:schemeClr>
                </a:solidFill>
                <a:latin typeface="Arial" panose="020B0604020202020204" pitchFamily="34" charset="0"/>
                <a:cs typeface="Arial" panose="020B0604020202020204" pitchFamily="34" charset="0"/>
              </a:rPr>
              <a:t> </a:t>
            </a:r>
            <a:r>
              <a:rPr lang="en-GB" sz="700" i="1" dirty="0">
                <a:solidFill>
                  <a:schemeClr val="tx1">
                    <a:lumMod val="65000"/>
                    <a:lumOff val="35000"/>
                  </a:schemeClr>
                </a:solidFill>
                <a:latin typeface="Arial" panose="020B0604020202020204" pitchFamily="34" charset="0"/>
                <a:cs typeface="Arial" panose="020B0604020202020204" pitchFamily="34" charset="0"/>
              </a:rPr>
              <a:t>et al. </a:t>
            </a:r>
            <a:r>
              <a:rPr lang="en-GB" sz="700" dirty="0">
                <a:solidFill>
                  <a:schemeClr val="tx1">
                    <a:lumMod val="65000"/>
                    <a:lumOff val="35000"/>
                  </a:schemeClr>
                </a:solidFill>
                <a:latin typeface="Arial" panose="020B0604020202020204" pitchFamily="34" charset="0"/>
                <a:cs typeface="Arial" panose="020B0604020202020204" pitchFamily="34" charset="0"/>
              </a:rPr>
              <a:t>J Clin Oncol. 2026; 44(2_suppl): D</a:t>
            </a:r>
            <a:r>
              <a:rPr lang="en-GB" sz="700" dirty="0">
                <a:solidFill>
                  <a:schemeClr val="tx1">
                    <a:lumMod val="65000"/>
                    <a:lumOff val="3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OI: 10.1200/JCO.2026.44.2_suppl.503</a:t>
            </a:r>
            <a:r>
              <a:rPr lang="en-GB" sz="700" dirty="0">
                <a:solidFill>
                  <a:schemeClr val="tx1">
                    <a:lumMod val="65000"/>
                    <a:lumOff val="35000"/>
                  </a:schemeClr>
                </a:solidFill>
                <a:latin typeface="Arial" panose="020B0604020202020204" pitchFamily="34" charset="0"/>
                <a:cs typeface="Arial" panose="020B0604020202020204" pitchFamily="34" charset="0"/>
              </a:rPr>
              <a:t>. Datos del </a:t>
            </a:r>
            <a:r>
              <a:rPr lang="en-GB" sz="700" dirty="0" err="1">
                <a:solidFill>
                  <a:schemeClr val="tx1">
                    <a:lumMod val="65000"/>
                    <a:lumOff val="35000"/>
                  </a:schemeClr>
                </a:solidFill>
                <a:latin typeface="Arial" panose="020B0604020202020204" pitchFamily="34" charset="0"/>
                <a:cs typeface="Arial" panose="020B0604020202020204" pitchFamily="34" charset="0"/>
              </a:rPr>
              <a:t>registro</a:t>
            </a:r>
            <a:r>
              <a:rPr lang="en-GB" sz="700" dirty="0">
                <a:solidFill>
                  <a:schemeClr val="tx1">
                    <a:lumMod val="65000"/>
                    <a:lumOff val="35000"/>
                  </a:schemeClr>
                </a:solidFill>
                <a:latin typeface="Arial" panose="020B0604020202020204" pitchFamily="34" charset="0"/>
                <a:cs typeface="Arial" panose="020B0604020202020204" pitchFamily="34" charset="0"/>
              </a:rPr>
              <a:t> RETUD. 2. </a:t>
            </a:r>
            <a:r>
              <a:rPr lang="en-US" sz="700" dirty="0">
                <a:solidFill>
                  <a:srgbClr val="2E2E2E"/>
                </a:solidFill>
                <a:latin typeface="Arial" panose="020B0604020202020204" pitchFamily="34" charset="0"/>
                <a:cs typeface="Arial" panose="020B0604020202020204" pitchFamily="34" charset="0"/>
              </a:rPr>
              <a:t>Vogel A, Bridgewater J, Edeline J, Kelley RK, </a:t>
            </a:r>
            <a:r>
              <a:rPr lang="en-US" sz="700" dirty="0" err="1">
                <a:solidFill>
                  <a:srgbClr val="2E2E2E"/>
                </a:solidFill>
                <a:latin typeface="Arial" panose="020B0604020202020204" pitchFamily="34" charset="0"/>
                <a:cs typeface="Arial" panose="020B0604020202020204" pitchFamily="34" charset="0"/>
              </a:rPr>
              <a:t>Klümpen</a:t>
            </a:r>
            <a:r>
              <a:rPr lang="en-US" sz="700" dirty="0">
                <a:solidFill>
                  <a:srgbClr val="2E2E2E"/>
                </a:solidFill>
                <a:latin typeface="Arial" panose="020B0604020202020204" pitchFamily="34" charset="0"/>
                <a:cs typeface="Arial" panose="020B0604020202020204" pitchFamily="34" charset="0"/>
              </a:rPr>
              <a:t> HJ, Malka D, Primrose JN, </a:t>
            </a:r>
            <a:r>
              <a:rPr lang="en-US" sz="700" dirty="0" err="1">
                <a:solidFill>
                  <a:srgbClr val="2E2E2E"/>
                </a:solidFill>
                <a:latin typeface="Arial" panose="020B0604020202020204" pitchFamily="34" charset="0"/>
                <a:cs typeface="Arial" panose="020B0604020202020204" pitchFamily="34" charset="0"/>
              </a:rPr>
              <a:t>Rimassa</a:t>
            </a:r>
            <a:r>
              <a:rPr lang="en-US" sz="700" dirty="0">
                <a:solidFill>
                  <a:srgbClr val="2E2E2E"/>
                </a:solidFill>
                <a:latin typeface="Arial" panose="020B0604020202020204" pitchFamily="34" charset="0"/>
                <a:cs typeface="Arial" panose="020B0604020202020204" pitchFamily="34" charset="0"/>
              </a:rPr>
              <a:t> L, </a:t>
            </a:r>
            <a:r>
              <a:rPr lang="en-US" sz="700" dirty="0" err="1">
                <a:solidFill>
                  <a:srgbClr val="2E2E2E"/>
                </a:solidFill>
                <a:latin typeface="Arial" panose="020B0604020202020204" pitchFamily="34" charset="0"/>
                <a:cs typeface="Arial" panose="020B0604020202020204" pitchFamily="34" charset="0"/>
              </a:rPr>
              <a:t>Stenzinger</a:t>
            </a:r>
            <a:r>
              <a:rPr lang="en-US" sz="700" dirty="0">
                <a:solidFill>
                  <a:srgbClr val="2E2E2E"/>
                </a:solidFill>
                <a:latin typeface="Arial" panose="020B0604020202020204" pitchFamily="34" charset="0"/>
                <a:cs typeface="Arial" panose="020B0604020202020204" pitchFamily="34" charset="0"/>
              </a:rPr>
              <a:t> A, Valle JW, </a:t>
            </a:r>
            <a:r>
              <a:rPr lang="en-US" sz="700" dirty="0" err="1">
                <a:solidFill>
                  <a:srgbClr val="2E2E2E"/>
                </a:solidFill>
                <a:latin typeface="Arial" panose="020B0604020202020204" pitchFamily="34" charset="0"/>
                <a:cs typeface="Arial" panose="020B0604020202020204" pitchFamily="34" charset="0"/>
              </a:rPr>
              <a:t>Ducreux</a:t>
            </a:r>
            <a:r>
              <a:rPr lang="en-US" sz="700" dirty="0">
                <a:solidFill>
                  <a:srgbClr val="2E2E2E"/>
                </a:solidFill>
                <a:latin typeface="Arial" panose="020B0604020202020204" pitchFamily="34" charset="0"/>
                <a:cs typeface="Arial" panose="020B0604020202020204" pitchFamily="34" charset="0"/>
              </a:rPr>
              <a:t> M; ESMO Guidelines Committee. Biliary tract cancer: ESMO Clinical Practice Guideline for diagnosis, treatment and follow-up. Ann Oncol. 2024 Feb;34(2):127-140. doi:10.1016/j.annonc.2022.10.506 </a:t>
            </a:r>
            <a:r>
              <a:rPr lang="es-ES" sz="700" dirty="0">
                <a:solidFill>
                  <a:schemeClr val="tx1">
                    <a:lumMod val="65000"/>
                    <a:lumOff val="35000"/>
                  </a:schemeClr>
                </a:solidFill>
                <a:latin typeface="Arial" panose="020B0604020202020204" pitchFamily="34" charset="0"/>
                <a:cs typeface="Arial" panose="020B0604020202020204" pitchFamily="34" charset="0"/>
              </a:rPr>
              <a:t>3.</a:t>
            </a:r>
            <a:r>
              <a:rPr lang="en-IE" sz="700" dirty="0">
                <a:solidFill>
                  <a:schemeClr val="tx1">
                    <a:lumMod val="65000"/>
                    <a:lumOff val="35000"/>
                  </a:schemeClr>
                </a:solidFill>
                <a:latin typeface="Arial" panose="020B0604020202020204" pitchFamily="34" charset="0"/>
                <a:cs typeface="Arial" panose="020B0604020202020204" pitchFamily="34" charset="0"/>
              </a:rPr>
              <a:t> </a:t>
            </a:r>
            <a:r>
              <a:rPr lang="en-IE" sz="700" dirty="0" err="1">
                <a:solidFill>
                  <a:schemeClr val="tx1">
                    <a:lumMod val="65000"/>
                    <a:lumOff val="35000"/>
                  </a:schemeClr>
                </a:solidFill>
                <a:latin typeface="Arial" panose="020B0604020202020204" pitchFamily="34" charset="0"/>
                <a:cs typeface="Arial" panose="020B0604020202020204" pitchFamily="34" charset="0"/>
              </a:rPr>
              <a:t>Yosihaki</a:t>
            </a:r>
            <a:r>
              <a:rPr lang="en-IE" sz="700" dirty="0">
                <a:solidFill>
                  <a:schemeClr val="tx1">
                    <a:lumMod val="65000"/>
                    <a:lumOff val="35000"/>
                  </a:schemeClr>
                </a:solidFill>
                <a:latin typeface="Arial" panose="020B0604020202020204" pitchFamily="34" charset="0"/>
                <a:cs typeface="Arial" panose="020B0604020202020204" pitchFamily="34" charset="0"/>
              </a:rPr>
              <a:t> Nakamura, OP ASCO 2023; </a:t>
            </a:r>
            <a:r>
              <a:rPr lang="en-IE" sz="700" b="1" dirty="0">
                <a:solidFill>
                  <a:schemeClr val="tx1">
                    <a:lumMod val="65000"/>
                    <a:lumOff val="35000"/>
                  </a:schemeClr>
                </a:solidFill>
                <a:latin typeface="Arial" panose="020B0604020202020204" pitchFamily="34" charset="0"/>
                <a:cs typeface="Arial" panose="020B0604020202020204" pitchFamily="34" charset="0"/>
              </a:rPr>
              <a:t>4. </a:t>
            </a:r>
            <a:r>
              <a:rPr lang="en-IE" sz="700" dirty="0">
                <a:solidFill>
                  <a:schemeClr val="tx1">
                    <a:lumMod val="65000"/>
                    <a:lumOff val="35000"/>
                  </a:schemeClr>
                </a:solidFill>
                <a:latin typeface="Arial" panose="020B0604020202020204" pitchFamily="34" charset="0"/>
                <a:cs typeface="Arial" panose="020B0604020202020204" pitchFamily="34" charset="0"/>
              </a:rPr>
              <a:t>Harding </a:t>
            </a:r>
            <a:r>
              <a:rPr lang="en-IE" sz="700" i="1" dirty="0">
                <a:solidFill>
                  <a:schemeClr val="tx1">
                    <a:lumMod val="65000"/>
                    <a:lumOff val="35000"/>
                  </a:schemeClr>
                </a:solidFill>
                <a:latin typeface="Arial" panose="020B0604020202020204" pitchFamily="34" charset="0"/>
                <a:cs typeface="Arial" panose="020B0604020202020204" pitchFamily="34" charset="0"/>
              </a:rPr>
              <a:t>et al. </a:t>
            </a:r>
            <a:r>
              <a:rPr lang="en-IE" sz="700" dirty="0">
                <a:solidFill>
                  <a:schemeClr val="tx1">
                    <a:lumMod val="65000"/>
                    <a:lumOff val="35000"/>
                  </a:schemeClr>
                </a:solidFill>
                <a:latin typeface="Arial" panose="020B0604020202020204" pitchFamily="34" charset="0"/>
                <a:cs typeface="Arial" panose="020B0604020202020204" pitchFamily="34" charset="0"/>
              </a:rPr>
              <a:t>Nat Commun. 2023 Feb 6;14:630 </a:t>
            </a:r>
            <a:r>
              <a:rPr lang="es-ES" sz="700" dirty="0">
                <a:solidFill>
                  <a:schemeClr val="tx1">
                    <a:lumMod val="65000"/>
                    <a:lumOff val="35000"/>
                  </a:schemeClr>
                </a:solidFill>
                <a:latin typeface="Arial" panose="020B0604020202020204" pitchFamily="34" charset="0"/>
                <a:cs typeface="Arial" panose="020B0604020202020204" pitchFamily="34" charset="0"/>
              </a:rPr>
              <a:t>Clinicaltrials.gov [Internet]. Clinicaltrials.gov. [citado el 5 de marzo de 2026]. Disponible en: </a:t>
            </a:r>
            <a:r>
              <a:rPr lang="es-ES" sz="700" dirty="0">
                <a:solidFill>
                  <a:schemeClr val="tx1">
                    <a:lumMod val="65000"/>
                    <a:lumOff val="35000"/>
                  </a:schemeClr>
                </a:solidFill>
                <a:latin typeface="Arial" panose="020B0604020202020204" pitchFamily="34" charset="0"/>
                <a:cs typeface="Arial" panose="020B0604020202020204" pitchFamily="34" charset="0"/>
                <a:hlinkClick r:id="rId3"/>
              </a:rPr>
              <a:t>https://clinicaltrials.gov/study/NCT07221253</a:t>
            </a:r>
            <a:r>
              <a:rPr lang="es-ES" sz="700" dirty="0">
                <a:solidFill>
                  <a:schemeClr val="tx1">
                    <a:lumMod val="65000"/>
                    <a:lumOff val="35000"/>
                  </a:schemeClr>
                </a:solidFill>
                <a:latin typeface="Arial" panose="020B0604020202020204" pitchFamily="34" charset="0"/>
                <a:cs typeface="Arial" panose="020B0604020202020204" pitchFamily="34" charset="0"/>
              </a:rPr>
              <a:t> </a:t>
            </a:r>
            <a:r>
              <a:rPr lang="en-US" sz="700" dirty="0">
                <a:solidFill>
                  <a:srgbClr val="2E2E2E"/>
                </a:solidFill>
                <a:latin typeface="Arial" panose="020B0604020202020204" pitchFamily="34" charset="0"/>
                <a:cs typeface="Arial" panose="020B0604020202020204" pitchFamily="34" charset="0"/>
              </a:rPr>
              <a:t>5. </a:t>
            </a:r>
            <a:r>
              <a:rPr lang="es-ES" sz="700" dirty="0" err="1">
                <a:solidFill>
                  <a:schemeClr val="tx1">
                    <a:lumMod val="65000"/>
                    <a:lumOff val="35000"/>
                  </a:schemeClr>
                </a:solidFill>
                <a:latin typeface="Arial" panose="020B0604020202020204" pitchFamily="34" charset="0"/>
                <a:cs typeface="Arial" panose="020B0604020202020204" pitchFamily="34" charset="0"/>
              </a:rPr>
              <a:t>Malka</a:t>
            </a:r>
            <a:r>
              <a:rPr lang="es-ES" sz="700" dirty="0">
                <a:solidFill>
                  <a:schemeClr val="tx1">
                    <a:lumMod val="65000"/>
                    <a:lumOff val="35000"/>
                  </a:schemeClr>
                </a:solidFill>
                <a:latin typeface="Arial" panose="020B0604020202020204" pitchFamily="34" charset="0"/>
                <a:cs typeface="Arial" panose="020B0604020202020204" pitchFamily="34" charset="0"/>
              </a:rPr>
              <a:t> et al, ESMO 2025 6. Clinicaltrials.gov [Internet]. Clinicaltrials.gov. [citado el 5 de marzo de 2026]. Disponible en: https://clinicaltrials.gov/study/NCT07221253</a:t>
            </a:r>
            <a:endParaRPr lang="es-ES" dirty="0">
              <a:solidFill>
                <a:schemeClr val="tx1">
                  <a:lumMod val="65000"/>
                  <a:lumOff val="35000"/>
                </a:schemeClr>
              </a:solidFill>
            </a:endParaRPr>
          </a:p>
        </p:txBody>
      </p:sp>
    </p:spTree>
    <p:extLst>
      <p:ext uri="{BB962C8B-B14F-4D97-AF65-F5344CB8AC3E}">
        <p14:creationId xmlns:p14="http://schemas.microsoft.com/office/powerpoint/2010/main" val="3621360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é hacemos - ATUVIBI Asociación de Tumores de las Vías Biliares">
            <a:extLst>
              <a:ext uri="{FF2B5EF4-FFF2-40B4-BE49-F238E27FC236}">
                <a16:creationId xmlns:a16="http://schemas.microsoft.com/office/drawing/2014/main" id="{E4302033-9A8E-27C3-2594-83603FAD61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3672" y="531052"/>
            <a:ext cx="2551176" cy="255117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id="{8212C917-5CD3-EAD2-205F-5C3F0F95D0D7}"/>
              </a:ext>
            </a:extLst>
          </p:cNvPr>
          <p:cNvSpPr>
            <a:spLocks noChangeAspect="1" noChangeArrowheads="1"/>
          </p:cNvSpPr>
          <p:nvPr/>
        </p:nvSpPr>
        <p:spPr bwMode="auto">
          <a:xfrm>
            <a:off x="3767328" y="3276600"/>
            <a:ext cx="2481072" cy="24810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8" name="AutoShape 8">
            <a:extLst>
              <a:ext uri="{FF2B5EF4-FFF2-40B4-BE49-F238E27FC236}">
                <a16:creationId xmlns:a16="http://schemas.microsoft.com/office/drawing/2014/main" id="{EDB2BA90-9DEC-3EC3-C55B-B83CE3C8E71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1" name="Imagen 10">
            <a:extLst>
              <a:ext uri="{FF2B5EF4-FFF2-40B4-BE49-F238E27FC236}">
                <a16:creationId xmlns:a16="http://schemas.microsoft.com/office/drawing/2014/main" id="{A8C87285-FCC2-F804-04AF-082D20B1F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6828" y="3171962"/>
            <a:ext cx="3864864" cy="2898648"/>
          </a:xfrm>
          <a:prstGeom prst="rect">
            <a:avLst/>
          </a:prstGeom>
        </p:spPr>
      </p:pic>
      <p:pic>
        <p:nvPicPr>
          <p:cNvPr id="13" name="Imagen 12">
            <a:extLst>
              <a:ext uri="{FF2B5EF4-FFF2-40B4-BE49-F238E27FC236}">
                <a16:creationId xmlns:a16="http://schemas.microsoft.com/office/drawing/2014/main" id="{61756B0A-2249-A277-92D6-E126DA8BD6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2108" y="1545626"/>
            <a:ext cx="3393738" cy="4524984"/>
          </a:xfrm>
          <a:prstGeom prst="rect">
            <a:avLst/>
          </a:prstGeom>
        </p:spPr>
      </p:pic>
    </p:spTree>
    <p:extLst>
      <p:ext uri="{BB962C8B-B14F-4D97-AF65-F5344CB8AC3E}">
        <p14:creationId xmlns:p14="http://schemas.microsoft.com/office/powerpoint/2010/main" val="2242660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Texto&#10;&#10;Descripción generada automáticamente">
            <a:extLst>
              <a:ext uri="{FF2B5EF4-FFF2-40B4-BE49-F238E27FC236}">
                <a16:creationId xmlns:a16="http://schemas.microsoft.com/office/drawing/2014/main" id="{12462772-2AC5-527E-3B55-B577FC2387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933" y="5032807"/>
            <a:ext cx="4438997" cy="2496312"/>
          </a:xfrm>
          <a:prstGeom prst="rect">
            <a:avLst/>
          </a:prstGeom>
        </p:spPr>
      </p:pic>
    </p:spTree>
    <p:extLst>
      <p:ext uri="{BB962C8B-B14F-4D97-AF65-F5344CB8AC3E}">
        <p14:creationId xmlns:p14="http://schemas.microsoft.com/office/powerpoint/2010/main" val="24595850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B81C3F0-4E58-2D0E-1D92-8C22C22D8A26}"/>
              </a:ext>
            </a:extLst>
          </p:cNvPr>
          <p:cNvSpPr>
            <a:spLocks noGrp="1"/>
          </p:cNvSpPr>
          <p:nvPr>
            <p:ph type="title"/>
          </p:nvPr>
        </p:nvSpPr>
        <p:spPr/>
        <p:txBody>
          <a:bodyPr/>
          <a:lstStyle/>
          <a:p>
            <a:r>
              <a:rPr lang="es-ES" dirty="0"/>
              <a:t>Figura Original </a:t>
            </a:r>
            <a:r>
              <a:rPr lang="es-ES" dirty="0" err="1"/>
              <a:t>Slide</a:t>
            </a:r>
            <a:r>
              <a:rPr lang="es-ES" dirty="0"/>
              <a:t> 7</a:t>
            </a:r>
          </a:p>
        </p:txBody>
      </p:sp>
      <p:pic>
        <p:nvPicPr>
          <p:cNvPr id="8" name="Imagen 7" descr="Interfaz de usuario gráfica, Gráfico&#10;&#10;El contenido generado por IA puede ser incorrecto.">
            <a:extLst>
              <a:ext uri="{FF2B5EF4-FFF2-40B4-BE49-F238E27FC236}">
                <a16:creationId xmlns:a16="http://schemas.microsoft.com/office/drawing/2014/main" id="{861EED33-BFD6-9C26-6F26-5135553107C2}"/>
              </a:ext>
            </a:extLst>
          </p:cNvPr>
          <p:cNvPicPr>
            <a:picLocks noChangeAspect="1"/>
          </p:cNvPicPr>
          <p:nvPr/>
        </p:nvPicPr>
        <p:blipFill>
          <a:blip r:embed="rId2"/>
          <a:stretch>
            <a:fillRect/>
          </a:stretch>
        </p:blipFill>
        <p:spPr>
          <a:xfrm>
            <a:off x="1618625" y="1523734"/>
            <a:ext cx="8954750" cy="3810532"/>
          </a:xfrm>
          <a:prstGeom prst="rect">
            <a:avLst/>
          </a:prstGeom>
        </p:spPr>
      </p:pic>
    </p:spTree>
    <p:extLst>
      <p:ext uri="{BB962C8B-B14F-4D97-AF65-F5344CB8AC3E}">
        <p14:creationId xmlns:p14="http://schemas.microsoft.com/office/powerpoint/2010/main" val="383585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0721-ADB7-C271-9496-FF90658568E6}"/>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B65A64FE-00B1-1FAB-531F-9927D105B173}"/>
              </a:ext>
            </a:extLst>
          </p:cNvPr>
          <p:cNvSpPr>
            <a:spLocks noGrp="1"/>
          </p:cNvSpPr>
          <p:nvPr>
            <p:ph type="title"/>
          </p:nvPr>
        </p:nvSpPr>
        <p:spPr/>
        <p:txBody>
          <a:bodyPr/>
          <a:lstStyle/>
          <a:p>
            <a:r>
              <a:rPr lang="es-ES" dirty="0"/>
              <a:t>Figura Original </a:t>
            </a:r>
            <a:r>
              <a:rPr lang="es-ES" dirty="0" err="1"/>
              <a:t>Slide</a:t>
            </a:r>
            <a:r>
              <a:rPr lang="es-ES" dirty="0"/>
              <a:t> 16</a:t>
            </a:r>
          </a:p>
        </p:txBody>
      </p:sp>
      <p:pic>
        <p:nvPicPr>
          <p:cNvPr id="3" name="Imagen 2" descr="Tabla&#10;&#10;El contenido generado por IA puede ser incorrecto.">
            <a:extLst>
              <a:ext uri="{FF2B5EF4-FFF2-40B4-BE49-F238E27FC236}">
                <a16:creationId xmlns:a16="http://schemas.microsoft.com/office/drawing/2014/main" id="{33654F0B-5DE9-A1AA-BAF3-40E764A2A420}"/>
              </a:ext>
            </a:extLst>
          </p:cNvPr>
          <p:cNvPicPr>
            <a:picLocks noChangeAspect="1"/>
          </p:cNvPicPr>
          <p:nvPr/>
        </p:nvPicPr>
        <p:blipFill>
          <a:blip r:embed="rId2"/>
          <a:stretch>
            <a:fillRect/>
          </a:stretch>
        </p:blipFill>
        <p:spPr>
          <a:xfrm>
            <a:off x="4205023" y="2152472"/>
            <a:ext cx="3781953" cy="2553056"/>
          </a:xfrm>
          <a:prstGeom prst="rect">
            <a:avLst/>
          </a:prstGeom>
        </p:spPr>
      </p:pic>
    </p:spTree>
    <p:extLst>
      <p:ext uri="{BB962C8B-B14F-4D97-AF65-F5344CB8AC3E}">
        <p14:creationId xmlns:p14="http://schemas.microsoft.com/office/powerpoint/2010/main" val="19200901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C6D6B-05FC-5FBA-BE2F-04F9346BF136}"/>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BF3510EE-A89B-D103-544F-45EE66FD244F}"/>
              </a:ext>
            </a:extLst>
          </p:cNvPr>
          <p:cNvSpPr>
            <a:spLocks noGrp="1"/>
          </p:cNvSpPr>
          <p:nvPr>
            <p:ph type="title"/>
          </p:nvPr>
        </p:nvSpPr>
        <p:spPr/>
        <p:txBody>
          <a:bodyPr/>
          <a:lstStyle/>
          <a:p>
            <a:r>
              <a:rPr lang="es-ES" dirty="0"/>
              <a:t>Figura Original </a:t>
            </a:r>
            <a:r>
              <a:rPr lang="es-ES" dirty="0" err="1"/>
              <a:t>Slide</a:t>
            </a:r>
            <a:r>
              <a:rPr lang="es-ES" dirty="0"/>
              <a:t> 17</a:t>
            </a:r>
          </a:p>
        </p:txBody>
      </p:sp>
      <p:pic>
        <p:nvPicPr>
          <p:cNvPr id="4" name="Imagen 3" descr="Tabla&#10;&#10;El contenido generado por IA puede ser incorrecto.">
            <a:extLst>
              <a:ext uri="{FF2B5EF4-FFF2-40B4-BE49-F238E27FC236}">
                <a16:creationId xmlns:a16="http://schemas.microsoft.com/office/drawing/2014/main" id="{0EB507B6-C0A4-895B-A83D-9EDB66C90539}"/>
              </a:ext>
            </a:extLst>
          </p:cNvPr>
          <p:cNvPicPr>
            <a:picLocks noChangeAspect="1"/>
          </p:cNvPicPr>
          <p:nvPr/>
        </p:nvPicPr>
        <p:blipFill>
          <a:blip r:embed="rId2"/>
          <a:stretch>
            <a:fillRect/>
          </a:stretch>
        </p:blipFill>
        <p:spPr>
          <a:xfrm>
            <a:off x="4147865" y="1166497"/>
            <a:ext cx="3896269" cy="4525006"/>
          </a:xfrm>
          <a:prstGeom prst="rect">
            <a:avLst/>
          </a:prstGeom>
        </p:spPr>
      </p:pic>
    </p:spTree>
    <p:extLst>
      <p:ext uri="{BB962C8B-B14F-4D97-AF65-F5344CB8AC3E}">
        <p14:creationId xmlns:p14="http://schemas.microsoft.com/office/powerpoint/2010/main" val="3125770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EFB66A3-A8E4-4972-9447-A34DF4A35B65}"/>
              </a:ext>
            </a:extLst>
          </p:cNvPr>
          <p:cNvPicPr>
            <a:picLocks noChangeAspect="1"/>
          </p:cNvPicPr>
          <p:nvPr/>
        </p:nvPicPr>
        <p:blipFill>
          <a:blip r:embed="rId3"/>
          <a:stretch>
            <a:fillRect/>
          </a:stretch>
        </p:blipFill>
        <p:spPr>
          <a:xfrm>
            <a:off x="2196516" y="1788607"/>
            <a:ext cx="8925074" cy="4295973"/>
          </a:xfrm>
          <a:prstGeom prst="rect">
            <a:avLst/>
          </a:prstGeom>
        </p:spPr>
      </p:pic>
      <p:sp>
        <p:nvSpPr>
          <p:cNvPr id="3" name="Rectángulo 2">
            <a:extLst>
              <a:ext uri="{FF2B5EF4-FFF2-40B4-BE49-F238E27FC236}">
                <a16:creationId xmlns:a16="http://schemas.microsoft.com/office/drawing/2014/main" id="{9E566340-EF47-4C5A-8848-B58941437287}"/>
              </a:ext>
            </a:extLst>
          </p:cNvPr>
          <p:cNvSpPr/>
          <p:nvPr/>
        </p:nvSpPr>
        <p:spPr>
          <a:xfrm>
            <a:off x="838200" y="1299958"/>
            <a:ext cx="10640367" cy="369332"/>
          </a:xfrm>
          <a:prstGeom prst="rect">
            <a:avLst/>
          </a:prstGeom>
        </p:spPr>
        <p:txBody>
          <a:bodyPr wrap="square">
            <a:spAutoFit/>
          </a:bodyPr>
          <a:lstStyle/>
          <a:p>
            <a:r>
              <a:rPr lang="en-GB" dirty="0">
                <a:solidFill>
                  <a:schemeClr val="tx1">
                    <a:lumMod val="75000"/>
                    <a:lumOff val="25000"/>
                  </a:schemeClr>
                </a:solidFill>
                <a:latin typeface="Aptos" panose="020B0004020202020204" pitchFamily="34" charset="0"/>
                <a:cs typeface="Arial" panose="020B0604020202020204" pitchFamily="34" charset="0"/>
              </a:rPr>
              <a:t>Randomised phase 3 studies in advanced/metastatic bile duct cancer –  gemcitabine ± cisplatin</a:t>
            </a:r>
            <a:endParaRPr lang="en-GB" dirty="0">
              <a:solidFill>
                <a:schemeClr val="tx1">
                  <a:lumMod val="75000"/>
                  <a:lumOff val="25000"/>
                </a:schemeClr>
              </a:solidFill>
              <a:latin typeface="Aptos" panose="020B0004020202020204" pitchFamily="34" charset="0"/>
            </a:endParaRPr>
          </a:p>
        </p:txBody>
      </p:sp>
      <p:sp>
        <p:nvSpPr>
          <p:cNvPr id="8" name="Título 7">
            <a:extLst>
              <a:ext uri="{FF2B5EF4-FFF2-40B4-BE49-F238E27FC236}">
                <a16:creationId xmlns:a16="http://schemas.microsoft.com/office/drawing/2014/main" id="{80AC3394-A2BD-556A-8BFB-D00B6EA82462}"/>
              </a:ext>
            </a:extLst>
          </p:cNvPr>
          <p:cNvSpPr>
            <a:spLocks noGrp="1"/>
          </p:cNvSpPr>
          <p:nvPr>
            <p:ph type="title"/>
          </p:nvPr>
        </p:nvSpPr>
        <p:spPr>
          <a:xfrm>
            <a:off x="838199" y="356792"/>
            <a:ext cx="7966897" cy="594702"/>
          </a:xfrm>
        </p:spPr>
        <p:txBody>
          <a:bodyPr/>
          <a:lstStyle/>
          <a:p>
            <a:r>
              <a:rPr lang="en-US" sz="2400" dirty="0">
                <a:cs typeface="Arial" panose="020B0604020202020204" pitchFamily="34" charset="0"/>
              </a:rPr>
              <a:t>Standard first-line treatment option for Biliary tract cancers</a:t>
            </a:r>
            <a:endParaRPr lang="es-ES_tradnl" sz="2400" dirty="0"/>
          </a:p>
        </p:txBody>
      </p:sp>
      <p:sp>
        <p:nvSpPr>
          <p:cNvPr id="10" name="TextBox 3">
            <a:extLst>
              <a:ext uri="{FF2B5EF4-FFF2-40B4-BE49-F238E27FC236}">
                <a16:creationId xmlns:a16="http://schemas.microsoft.com/office/drawing/2014/main" id="{B2EBCCFD-31FA-87BE-E026-1886CCA6B6BE}"/>
              </a:ext>
            </a:extLst>
          </p:cNvPr>
          <p:cNvSpPr txBox="1"/>
          <p:nvPr/>
        </p:nvSpPr>
        <p:spPr>
          <a:xfrm>
            <a:off x="2475637" y="6377441"/>
            <a:ext cx="7646702" cy="215444"/>
          </a:xfrm>
          <a:prstGeom prst="rect">
            <a:avLst/>
          </a:prstGeom>
          <a:noFill/>
        </p:spPr>
        <p:txBody>
          <a:bodyPr wrap="square" lIns="91440" tIns="45720" rIns="91440" bIns="45720" anchor="t">
            <a:spAutoFit/>
          </a:bodyPr>
          <a:lstStyle/>
          <a:p>
            <a:pPr defTabSz="1219170">
              <a:defRPr/>
            </a:pPr>
            <a:r>
              <a:rPr lang="nl-BE" sz="800" b="1" dirty="0">
                <a:solidFill>
                  <a:schemeClr val="tx1">
                    <a:lumMod val="65000"/>
                    <a:lumOff val="35000"/>
                  </a:schemeClr>
                </a:solidFill>
              </a:rPr>
              <a:t>1. </a:t>
            </a:r>
            <a:r>
              <a:rPr lang="nl-BE" sz="800" dirty="0">
                <a:solidFill>
                  <a:schemeClr val="tx1">
                    <a:lumMod val="65000"/>
                    <a:lumOff val="35000"/>
                  </a:schemeClr>
                </a:solidFill>
              </a:rPr>
              <a:t>Valle J, </a:t>
            </a:r>
            <a:r>
              <a:rPr lang="nl-BE" sz="800" i="1" dirty="0">
                <a:solidFill>
                  <a:schemeClr val="tx1">
                    <a:lumMod val="65000"/>
                    <a:lumOff val="35000"/>
                  </a:schemeClr>
                </a:solidFill>
              </a:rPr>
              <a:t>et al. </a:t>
            </a:r>
            <a:r>
              <a:rPr lang="nl-BE" sz="800" dirty="0">
                <a:solidFill>
                  <a:schemeClr val="tx1">
                    <a:lumMod val="65000"/>
                    <a:lumOff val="35000"/>
                  </a:schemeClr>
                </a:solidFill>
              </a:rPr>
              <a:t>N Engl J Med. 2010;362:1273–81. </a:t>
            </a:r>
            <a:r>
              <a:rPr lang="nl-BE" sz="800" b="1" dirty="0">
                <a:solidFill>
                  <a:schemeClr val="tx1">
                    <a:lumMod val="65000"/>
                    <a:lumOff val="35000"/>
                  </a:schemeClr>
                </a:solidFill>
              </a:rPr>
              <a:t>2. </a:t>
            </a:r>
            <a:r>
              <a:rPr lang="nl-BE" sz="800" dirty="0">
                <a:solidFill>
                  <a:schemeClr val="tx1">
                    <a:lumMod val="65000"/>
                    <a:lumOff val="35000"/>
                  </a:schemeClr>
                </a:solidFill>
              </a:rPr>
              <a:t>Okusaka T, </a:t>
            </a:r>
            <a:r>
              <a:rPr lang="nl-BE" sz="800" i="1" dirty="0">
                <a:solidFill>
                  <a:schemeClr val="tx1">
                    <a:lumMod val="65000"/>
                    <a:lumOff val="35000"/>
                  </a:schemeClr>
                </a:solidFill>
              </a:rPr>
              <a:t>et al. </a:t>
            </a:r>
            <a:r>
              <a:rPr lang="nl-BE" sz="800" dirty="0">
                <a:solidFill>
                  <a:schemeClr val="tx1">
                    <a:lumMod val="65000"/>
                    <a:lumOff val="35000"/>
                  </a:schemeClr>
                </a:solidFill>
              </a:rPr>
              <a:t>Br J Cancer. 2010;103:469–74.</a:t>
            </a:r>
          </a:p>
        </p:txBody>
      </p:sp>
    </p:spTree>
    <p:extLst>
      <p:ext uri="{BB962C8B-B14F-4D97-AF65-F5344CB8AC3E}">
        <p14:creationId xmlns:p14="http://schemas.microsoft.com/office/powerpoint/2010/main" val="24597338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C1847-4E97-6D3D-7814-2F57F128431F}"/>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CE0D77A3-E6AD-9229-6BF8-C7904D220E4B}"/>
              </a:ext>
            </a:extLst>
          </p:cNvPr>
          <p:cNvSpPr>
            <a:spLocks noGrp="1"/>
          </p:cNvSpPr>
          <p:nvPr>
            <p:ph type="title"/>
          </p:nvPr>
        </p:nvSpPr>
        <p:spPr/>
        <p:txBody>
          <a:bodyPr/>
          <a:lstStyle/>
          <a:p>
            <a:r>
              <a:rPr lang="es-ES" dirty="0"/>
              <a:t>Figura Original </a:t>
            </a:r>
            <a:r>
              <a:rPr lang="es-ES" dirty="0" err="1"/>
              <a:t>Slide</a:t>
            </a:r>
            <a:r>
              <a:rPr lang="es-ES" dirty="0"/>
              <a:t> 18</a:t>
            </a:r>
          </a:p>
        </p:txBody>
      </p:sp>
      <p:pic>
        <p:nvPicPr>
          <p:cNvPr id="3" name="Imagen 2" descr="Tabla&#10;&#10;El contenido generado por IA puede ser incorrecto.">
            <a:extLst>
              <a:ext uri="{FF2B5EF4-FFF2-40B4-BE49-F238E27FC236}">
                <a16:creationId xmlns:a16="http://schemas.microsoft.com/office/drawing/2014/main" id="{962A4A31-419F-B502-3A2E-B08973836EB2}"/>
              </a:ext>
            </a:extLst>
          </p:cNvPr>
          <p:cNvPicPr>
            <a:picLocks noChangeAspect="1"/>
          </p:cNvPicPr>
          <p:nvPr/>
        </p:nvPicPr>
        <p:blipFill>
          <a:blip r:embed="rId2"/>
          <a:stretch>
            <a:fillRect/>
          </a:stretch>
        </p:blipFill>
        <p:spPr>
          <a:xfrm>
            <a:off x="1564481" y="1617007"/>
            <a:ext cx="9063037" cy="3623985"/>
          </a:xfrm>
          <a:prstGeom prst="rect">
            <a:avLst/>
          </a:prstGeom>
        </p:spPr>
      </p:pic>
    </p:spTree>
    <p:extLst>
      <p:ext uri="{BB962C8B-B14F-4D97-AF65-F5344CB8AC3E}">
        <p14:creationId xmlns:p14="http://schemas.microsoft.com/office/powerpoint/2010/main" val="17517898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65745-AB67-A643-EFEC-C561B302116C}"/>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BD0C4FE1-35C3-471C-BCE1-235D37F00E55}"/>
              </a:ext>
            </a:extLst>
          </p:cNvPr>
          <p:cNvSpPr>
            <a:spLocks noGrp="1"/>
          </p:cNvSpPr>
          <p:nvPr>
            <p:ph type="title"/>
          </p:nvPr>
        </p:nvSpPr>
        <p:spPr/>
        <p:txBody>
          <a:bodyPr/>
          <a:lstStyle/>
          <a:p>
            <a:r>
              <a:rPr lang="es-ES" dirty="0"/>
              <a:t>Figura Original </a:t>
            </a:r>
            <a:r>
              <a:rPr lang="es-ES" dirty="0" err="1"/>
              <a:t>Slide</a:t>
            </a:r>
            <a:r>
              <a:rPr lang="es-ES" dirty="0"/>
              <a:t> 32</a:t>
            </a:r>
          </a:p>
        </p:txBody>
      </p:sp>
      <p:pic>
        <p:nvPicPr>
          <p:cNvPr id="2" name="Imagen 1">
            <a:extLst>
              <a:ext uri="{FF2B5EF4-FFF2-40B4-BE49-F238E27FC236}">
                <a16:creationId xmlns:a16="http://schemas.microsoft.com/office/drawing/2014/main" id="{CC0FAFC5-E12E-E71E-39B6-E0C9D68C604E}"/>
              </a:ext>
            </a:extLst>
          </p:cNvPr>
          <p:cNvPicPr>
            <a:picLocks noChangeAspect="1"/>
          </p:cNvPicPr>
          <p:nvPr/>
        </p:nvPicPr>
        <p:blipFill>
          <a:blip r:embed="rId2"/>
          <a:stretch>
            <a:fillRect/>
          </a:stretch>
        </p:blipFill>
        <p:spPr>
          <a:xfrm>
            <a:off x="3114259" y="1709497"/>
            <a:ext cx="5963482" cy="3439005"/>
          </a:xfrm>
          <a:prstGeom prst="rect">
            <a:avLst/>
          </a:prstGeom>
        </p:spPr>
      </p:pic>
    </p:spTree>
    <p:extLst>
      <p:ext uri="{BB962C8B-B14F-4D97-AF65-F5344CB8AC3E}">
        <p14:creationId xmlns:p14="http://schemas.microsoft.com/office/powerpoint/2010/main" val="2861850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E04401-68C2-FFC2-38E9-0582B2E97329}"/>
              </a:ext>
            </a:extLst>
          </p:cNvPr>
          <p:cNvSpPr>
            <a:spLocks noGrp="1"/>
          </p:cNvSpPr>
          <p:nvPr>
            <p:ph type="title"/>
          </p:nvPr>
        </p:nvSpPr>
        <p:spPr/>
        <p:txBody>
          <a:bodyPr>
            <a:normAutofit/>
          </a:bodyPr>
          <a:lstStyle/>
          <a:p>
            <a:r>
              <a:rPr lang="es-ES" sz="2400" b="1" dirty="0"/>
              <a:t>ESMO guidelines</a:t>
            </a:r>
          </a:p>
        </p:txBody>
      </p:sp>
      <p:pic>
        <p:nvPicPr>
          <p:cNvPr id="4" name="Imagen 3">
            <a:extLst>
              <a:ext uri="{FF2B5EF4-FFF2-40B4-BE49-F238E27FC236}">
                <a16:creationId xmlns:a16="http://schemas.microsoft.com/office/drawing/2014/main" id="{8414E6CE-047D-CE22-AB3B-6C44DF178BF6}"/>
              </a:ext>
            </a:extLst>
          </p:cNvPr>
          <p:cNvPicPr>
            <a:picLocks noChangeAspect="1"/>
          </p:cNvPicPr>
          <p:nvPr/>
        </p:nvPicPr>
        <p:blipFill>
          <a:blip r:embed="rId2"/>
          <a:srcRect l="9078" r="8373"/>
          <a:stretch>
            <a:fillRect/>
          </a:stretch>
        </p:blipFill>
        <p:spPr>
          <a:xfrm>
            <a:off x="2454645" y="706095"/>
            <a:ext cx="7081241" cy="5445809"/>
          </a:xfrm>
          <a:prstGeom prst="rect">
            <a:avLst/>
          </a:prstGeom>
        </p:spPr>
      </p:pic>
      <p:sp>
        <p:nvSpPr>
          <p:cNvPr id="3" name="Rectángulo 2">
            <a:extLst>
              <a:ext uri="{FF2B5EF4-FFF2-40B4-BE49-F238E27FC236}">
                <a16:creationId xmlns:a16="http://schemas.microsoft.com/office/drawing/2014/main" id="{1BB9B547-F281-3D65-3DA3-591031AA81C9}"/>
              </a:ext>
            </a:extLst>
          </p:cNvPr>
          <p:cNvSpPr/>
          <p:nvPr/>
        </p:nvSpPr>
        <p:spPr>
          <a:xfrm>
            <a:off x="4541855" y="1612921"/>
            <a:ext cx="4994031" cy="1655064"/>
          </a:xfrm>
          <a:prstGeom prst="rect">
            <a:avLst/>
          </a:prstGeom>
          <a:noFill/>
          <a:ln>
            <a:solidFill>
              <a:srgbClr val="E45C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7" name="Imagen 6" descr="Logotipo&#10;&#10;El contenido generado por IA puede ser incorrecto.">
            <a:extLst>
              <a:ext uri="{FF2B5EF4-FFF2-40B4-BE49-F238E27FC236}">
                <a16:creationId xmlns:a16="http://schemas.microsoft.com/office/drawing/2014/main" id="{28554D6D-5327-42D1-282C-0442B6F55E2B}"/>
              </a:ext>
            </a:extLst>
          </p:cNvPr>
          <p:cNvPicPr>
            <a:picLocks noChangeAspect="1"/>
          </p:cNvPicPr>
          <p:nvPr/>
        </p:nvPicPr>
        <p:blipFill>
          <a:blip r:embed="rId3"/>
          <a:stretch>
            <a:fillRect/>
          </a:stretch>
        </p:blipFill>
        <p:spPr>
          <a:xfrm>
            <a:off x="5430202" y="112972"/>
            <a:ext cx="1608668" cy="772160"/>
          </a:xfrm>
          <a:prstGeom prst="rect">
            <a:avLst/>
          </a:prstGeom>
        </p:spPr>
      </p:pic>
      <p:sp>
        <p:nvSpPr>
          <p:cNvPr id="6" name="CuadroTexto 5">
            <a:extLst>
              <a:ext uri="{FF2B5EF4-FFF2-40B4-BE49-F238E27FC236}">
                <a16:creationId xmlns:a16="http://schemas.microsoft.com/office/drawing/2014/main" id="{635F7AE2-0AB7-24CF-7D6E-A6B84CD32384}"/>
              </a:ext>
            </a:extLst>
          </p:cNvPr>
          <p:cNvSpPr txBox="1"/>
          <p:nvPr/>
        </p:nvSpPr>
        <p:spPr>
          <a:xfrm>
            <a:off x="1879663" y="6073170"/>
            <a:ext cx="8498777" cy="784830"/>
          </a:xfrm>
          <a:prstGeom prst="rect">
            <a:avLst/>
          </a:prstGeom>
          <a:noFill/>
        </p:spPr>
        <p:txBody>
          <a:bodyPr wrap="square">
            <a:spAutoFit/>
          </a:bodyPr>
          <a:lstStyle/>
          <a:p>
            <a:r>
              <a:rPr lang="en-US" sz="500" b="0" i="0" dirty="0">
                <a:solidFill>
                  <a:srgbClr val="2E2E2E"/>
                </a:solidFill>
                <a:effectLst/>
                <a:latin typeface="Elsevier Sans"/>
              </a:rPr>
              <a:t>5-FU, 5-fluorouracil; </a:t>
            </a:r>
            <a:r>
              <a:rPr lang="en-US" sz="500" b="0" i="0" dirty="0" err="1">
                <a:solidFill>
                  <a:srgbClr val="2E2E2E"/>
                </a:solidFill>
                <a:effectLst/>
                <a:latin typeface="Elsevier Sans"/>
              </a:rPr>
              <a:t>BTC</a:t>
            </a:r>
            <a:r>
              <a:rPr lang="en-US" sz="500" b="0" i="0" dirty="0">
                <a:solidFill>
                  <a:srgbClr val="2E2E2E"/>
                </a:solidFill>
                <a:effectLst/>
                <a:latin typeface="Elsevier Sans"/>
              </a:rPr>
              <a:t>, biliary tract cancer; </a:t>
            </a:r>
            <a:r>
              <a:rPr lang="en-US" sz="500" b="0" i="0" dirty="0" err="1">
                <a:solidFill>
                  <a:srgbClr val="2E2E2E"/>
                </a:solidFill>
                <a:effectLst/>
                <a:latin typeface="Elsevier Sans"/>
              </a:rPr>
              <a:t>CCA</a:t>
            </a:r>
            <a:r>
              <a:rPr lang="en-US" sz="500" b="0" i="0" dirty="0">
                <a:solidFill>
                  <a:srgbClr val="2E2E2E"/>
                </a:solidFill>
                <a:effectLst/>
                <a:latin typeface="Elsevier Sans"/>
              </a:rPr>
              <a:t>, cholangiocarcinoma; </a:t>
            </a:r>
            <a:r>
              <a:rPr lang="en-US" sz="500" b="0" i="0" dirty="0" err="1">
                <a:solidFill>
                  <a:srgbClr val="2E2E2E"/>
                </a:solidFill>
                <a:effectLst/>
                <a:latin typeface="Elsevier Sans"/>
              </a:rPr>
              <a:t>ChT</a:t>
            </a:r>
            <a:r>
              <a:rPr lang="en-US" sz="500" b="0" i="0" dirty="0">
                <a:solidFill>
                  <a:srgbClr val="2E2E2E"/>
                </a:solidFill>
                <a:effectLst/>
                <a:latin typeface="Elsevier Sans"/>
              </a:rPr>
              <a:t>, chemotherapy; </a:t>
            </a:r>
            <a:r>
              <a:rPr lang="en-US" sz="500" b="0" i="0" dirty="0" err="1">
                <a:solidFill>
                  <a:srgbClr val="2E2E2E"/>
                </a:solidFill>
                <a:effectLst/>
                <a:latin typeface="Elsevier Sans"/>
              </a:rPr>
              <a:t>dMMR</a:t>
            </a:r>
            <a:r>
              <a:rPr lang="en-US" sz="500" b="0" i="0" dirty="0">
                <a:solidFill>
                  <a:srgbClr val="2E2E2E"/>
                </a:solidFill>
                <a:effectLst/>
                <a:latin typeface="Elsevier Sans"/>
              </a:rPr>
              <a:t>, mismatch repair deficiency; EMA, European Medicines Agency; </a:t>
            </a:r>
            <a:r>
              <a:rPr lang="en-US" sz="500" b="0" i="0" dirty="0" err="1">
                <a:solidFill>
                  <a:srgbClr val="2E2E2E"/>
                </a:solidFill>
                <a:effectLst/>
                <a:latin typeface="Elsevier Sans"/>
              </a:rPr>
              <a:t>ESCAT</a:t>
            </a:r>
            <a:r>
              <a:rPr lang="en-US" sz="500" b="0" i="0" dirty="0">
                <a:solidFill>
                  <a:srgbClr val="2E2E2E"/>
                </a:solidFill>
                <a:effectLst/>
                <a:latin typeface="Elsevier Sans"/>
              </a:rPr>
              <a:t>, ESMO Scale for Clinical Actionability of molecular Targets; FDA, Food and Drug Administration; </a:t>
            </a:r>
            <a:r>
              <a:rPr lang="en-US" sz="500" b="0" i="0" dirty="0" err="1">
                <a:solidFill>
                  <a:srgbClr val="2E2E2E"/>
                </a:solidFill>
                <a:effectLst/>
                <a:latin typeface="Elsevier Sans"/>
              </a:rPr>
              <a:t>FOLFOX</a:t>
            </a:r>
            <a:r>
              <a:rPr lang="en-US" sz="500" b="0" i="0" dirty="0">
                <a:solidFill>
                  <a:srgbClr val="2E2E2E"/>
                </a:solidFill>
                <a:effectLst/>
                <a:latin typeface="Elsevier Sans"/>
              </a:rPr>
              <a:t>, 5-fluorouracil–leucovorin–oxaliplatin; </a:t>
            </a:r>
            <a:r>
              <a:rPr lang="en-US" sz="500" b="0" i="0" dirty="0" err="1">
                <a:solidFill>
                  <a:srgbClr val="2E2E2E"/>
                </a:solidFill>
                <a:effectLst/>
                <a:latin typeface="Elsevier Sans"/>
              </a:rPr>
              <a:t>HER2</a:t>
            </a:r>
            <a:r>
              <a:rPr lang="en-US" sz="500" b="0" i="0" dirty="0">
                <a:solidFill>
                  <a:srgbClr val="2E2E2E"/>
                </a:solidFill>
                <a:effectLst/>
                <a:latin typeface="Elsevier Sans"/>
              </a:rPr>
              <a:t>, human epidermal growth factor receptor 2; </a:t>
            </a:r>
            <a:r>
              <a:rPr lang="en-US" sz="500" b="0" i="0" dirty="0" err="1">
                <a:solidFill>
                  <a:srgbClr val="2E2E2E"/>
                </a:solidFill>
                <a:effectLst/>
                <a:latin typeface="Elsevier Sans"/>
              </a:rPr>
              <a:t>iCCA</a:t>
            </a:r>
            <a:r>
              <a:rPr lang="en-US" sz="500" b="0" i="0" dirty="0">
                <a:solidFill>
                  <a:srgbClr val="2E2E2E"/>
                </a:solidFill>
                <a:effectLst/>
                <a:latin typeface="Elsevier Sans"/>
              </a:rPr>
              <a:t>, intrahepatic cholangiocarcinoma; </a:t>
            </a:r>
            <a:r>
              <a:rPr lang="en-US" sz="500" b="0" i="0" dirty="0" err="1">
                <a:solidFill>
                  <a:srgbClr val="2E2E2E"/>
                </a:solidFill>
                <a:effectLst/>
                <a:latin typeface="Elsevier Sans"/>
              </a:rPr>
              <a:t>MCBS</a:t>
            </a:r>
            <a:r>
              <a:rPr lang="en-US" sz="500" b="0" i="0" dirty="0">
                <a:solidFill>
                  <a:srgbClr val="2E2E2E"/>
                </a:solidFill>
                <a:effectLst/>
                <a:latin typeface="Elsevier Sans"/>
              </a:rPr>
              <a:t>, ESMO-Magnitude of Clinical Benefit Scale; MDT, multidisciplinary team; </a:t>
            </a:r>
            <a:r>
              <a:rPr lang="en-US" sz="500" b="0" i="0" dirty="0" err="1">
                <a:solidFill>
                  <a:srgbClr val="2E2E2E"/>
                </a:solidFill>
                <a:effectLst/>
                <a:latin typeface="Elsevier Sans"/>
              </a:rPr>
              <a:t>MSI</a:t>
            </a:r>
            <a:r>
              <a:rPr lang="en-US" sz="500" b="0" i="0" dirty="0">
                <a:solidFill>
                  <a:srgbClr val="2E2E2E"/>
                </a:solidFill>
                <a:effectLst/>
                <a:latin typeface="Elsevier Sans"/>
              </a:rPr>
              <a:t>-H, microsatellite instability-high; </a:t>
            </a:r>
            <a:r>
              <a:rPr lang="en-US" sz="500" b="0" i="0" dirty="0" err="1">
                <a:solidFill>
                  <a:srgbClr val="2E2E2E"/>
                </a:solidFill>
                <a:effectLst/>
                <a:latin typeface="Elsevier Sans"/>
              </a:rPr>
              <a:t>PARP</a:t>
            </a:r>
            <a:r>
              <a:rPr lang="en-US" sz="500" b="0" i="0" dirty="0">
                <a:solidFill>
                  <a:srgbClr val="2E2E2E"/>
                </a:solidFill>
                <a:effectLst/>
                <a:latin typeface="Elsevier Sans"/>
              </a:rPr>
              <a:t>, poly (ADP-ribose) polymerase; PD-1, programmed cell death protein 1; RFA, radiofrequency ablation; SBRT, stereotactic body radiotherapy. </a:t>
            </a:r>
            <a:r>
              <a:rPr lang="en-US" sz="500" b="0" i="0" baseline="30000" dirty="0" err="1">
                <a:solidFill>
                  <a:srgbClr val="2E2E2E"/>
                </a:solidFill>
                <a:effectLst/>
                <a:latin typeface="Elsevier Sans"/>
              </a:rPr>
              <a:t>a</a:t>
            </a:r>
            <a:r>
              <a:rPr lang="en-US" sz="500" b="0" i="0" dirty="0" err="1">
                <a:solidFill>
                  <a:srgbClr val="2E2E2E"/>
                </a:solidFill>
                <a:effectLst/>
                <a:latin typeface="Elsevier Sans"/>
              </a:rPr>
              <a:t>Clinical</a:t>
            </a:r>
            <a:r>
              <a:rPr lang="en-US" sz="500" b="0" i="0" dirty="0">
                <a:solidFill>
                  <a:srgbClr val="2E2E2E"/>
                </a:solidFill>
                <a:effectLst/>
                <a:latin typeface="Elsevier Sans"/>
              </a:rPr>
              <a:t> trial recommended when available. </a:t>
            </a:r>
            <a:r>
              <a:rPr lang="en-US" sz="500" b="0" i="0" baseline="30000" dirty="0" err="1">
                <a:solidFill>
                  <a:srgbClr val="2E2E2E"/>
                </a:solidFill>
                <a:effectLst/>
                <a:latin typeface="Elsevier Sans"/>
              </a:rPr>
              <a:t>b</a:t>
            </a:r>
            <a:r>
              <a:rPr lang="en-US" sz="500" b="0" i="0" dirty="0" err="1">
                <a:solidFill>
                  <a:srgbClr val="2E2E2E"/>
                </a:solidFill>
                <a:effectLst/>
                <a:latin typeface="Elsevier Sans"/>
              </a:rPr>
              <a:t>Molecular</a:t>
            </a:r>
            <a:r>
              <a:rPr lang="en-US" sz="500" b="0" i="0" dirty="0">
                <a:solidFill>
                  <a:srgbClr val="2E2E2E"/>
                </a:solidFill>
                <a:effectLst/>
                <a:latin typeface="Elsevier Sans"/>
              </a:rPr>
              <a:t> profiling should be carried out before or during first-line therapy. Gene panel should include </a:t>
            </a:r>
            <a:r>
              <a:rPr lang="en-US" sz="500" b="0" i="1" dirty="0" err="1">
                <a:solidFill>
                  <a:srgbClr val="2E2E2E"/>
                </a:solidFill>
                <a:effectLst/>
                <a:latin typeface="Elsevier Sans"/>
              </a:rPr>
              <a:t>IDH1</a:t>
            </a:r>
            <a:r>
              <a:rPr lang="en-US" sz="500" b="0" i="0" dirty="0">
                <a:solidFill>
                  <a:srgbClr val="2E2E2E"/>
                </a:solidFill>
                <a:effectLst/>
                <a:latin typeface="Elsevier Sans"/>
              </a:rPr>
              <a:t>, </a:t>
            </a:r>
            <a:r>
              <a:rPr lang="en-US" sz="500" b="0" i="1" dirty="0" err="1">
                <a:solidFill>
                  <a:srgbClr val="2E2E2E"/>
                </a:solidFill>
                <a:effectLst/>
                <a:latin typeface="Elsevier Sans"/>
              </a:rPr>
              <a:t>FGFR2</a:t>
            </a:r>
            <a:r>
              <a:rPr lang="en-US" sz="500" b="0" i="0" dirty="0">
                <a:solidFill>
                  <a:srgbClr val="2E2E2E"/>
                </a:solidFill>
                <a:effectLst/>
                <a:latin typeface="Elsevier Sans"/>
              </a:rPr>
              <a:t>, </a:t>
            </a:r>
            <a:r>
              <a:rPr lang="en-US" sz="500" b="0" i="1" dirty="0">
                <a:solidFill>
                  <a:srgbClr val="2E2E2E"/>
                </a:solidFill>
                <a:effectLst/>
                <a:latin typeface="Elsevier Sans"/>
              </a:rPr>
              <a:t>BRAF, </a:t>
            </a:r>
            <a:r>
              <a:rPr lang="en-US" sz="500" b="0" i="1" dirty="0" err="1">
                <a:solidFill>
                  <a:srgbClr val="2E2E2E"/>
                </a:solidFill>
                <a:effectLst/>
                <a:latin typeface="Elsevier Sans"/>
              </a:rPr>
              <a:t>HER2,NTRK,RET</a:t>
            </a:r>
            <a:r>
              <a:rPr lang="en-US" sz="500" b="0" i="1" dirty="0">
                <a:solidFill>
                  <a:srgbClr val="2E2E2E"/>
                </a:solidFill>
                <a:effectLst/>
                <a:latin typeface="Elsevier Sans"/>
              </a:rPr>
              <a:t>, </a:t>
            </a:r>
            <a:r>
              <a:rPr lang="en-US" sz="500" b="0" i="1" dirty="0" err="1">
                <a:solidFill>
                  <a:srgbClr val="2E2E2E"/>
                </a:solidFill>
                <a:effectLst/>
                <a:latin typeface="Elsevier Sans"/>
              </a:rPr>
              <a:t>BRCA1</a:t>
            </a:r>
            <a:r>
              <a:rPr lang="en-US" sz="500" b="0" i="1" dirty="0">
                <a:solidFill>
                  <a:srgbClr val="2E2E2E"/>
                </a:solidFill>
                <a:effectLst/>
                <a:latin typeface="Elsevier Sans"/>
              </a:rPr>
              <a:t>/2 and </a:t>
            </a:r>
            <a:r>
              <a:rPr lang="en-US" sz="500" b="0" i="1" dirty="0" err="1">
                <a:solidFill>
                  <a:srgbClr val="2E2E2E"/>
                </a:solidFill>
                <a:effectLst/>
                <a:latin typeface="Elsevier Sans"/>
              </a:rPr>
              <a:t>PALB2</a:t>
            </a:r>
            <a:r>
              <a:rPr lang="en-US" sz="500" b="0" i="0" dirty="0">
                <a:solidFill>
                  <a:srgbClr val="2E2E2E"/>
                </a:solidFill>
                <a:effectLst/>
                <a:latin typeface="Elsevier Sans"/>
              </a:rPr>
              <a:t> to test for hotspot mutations, but may also include genes such as </a:t>
            </a:r>
            <a:r>
              <a:rPr lang="en-US" sz="500" b="0" i="1" dirty="0">
                <a:solidFill>
                  <a:srgbClr val="2E2E2E"/>
                </a:solidFill>
                <a:effectLst/>
                <a:latin typeface="Elsevier Sans"/>
              </a:rPr>
              <a:t>c-MET</a:t>
            </a:r>
            <a:r>
              <a:rPr lang="en-US" sz="500" b="0" i="0" dirty="0">
                <a:solidFill>
                  <a:srgbClr val="2E2E2E"/>
                </a:solidFill>
                <a:effectLst/>
                <a:latin typeface="Elsevier Sans"/>
              </a:rPr>
              <a:t>. The rapidly evolving landscape of drug targets and predictive biomarkers may necessitate larger panels in the future. </a:t>
            </a:r>
            <a:r>
              <a:rPr lang="en-US" sz="500" b="0" i="0" baseline="30000" dirty="0" err="1">
                <a:solidFill>
                  <a:srgbClr val="2E2E2E"/>
                </a:solidFill>
                <a:effectLst/>
                <a:latin typeface="Elsevier Sans"/>
              </a:rPr>
              <a:t>c</a:t>
            </a:r>
            <a:r>
              <a:rPr lang="en-US" sz="500" b="0" i="0" dirty="0" err="1">
                <a:solidFill>
                  <a:srgbClr val="2E2E2E"/>
                </a:solidFill>
                <a:effectLst/>
                <a:latin typeface="Elsevier Sans"/>
              </a:rPr>
              <a:t>Special</a:t>
            </a:r>
            <a:r>
              <a:rPr lang="en-US" sz="500" b="0" i="0" dirty="0">
                <a:solidFill>
                  <a:srgbClr val="2E2E2E"/>
                </a:solidFill>
                <a:effectLst/>
                <a:latin typeface="Elsevier Sans"/>
              </a:rPr>
              <a:t> considerations: (</a:t>
            </a:r>
            <a:r>
              <a:rPr lang="en-US" sz="500" b="0" i="0" dirty="0" err="1">
                <a:solidFill>
                  <a:srgbClr val="2E2E2E"/>
                </a:solidFill>
                <a:effectLst/>
                <a:latin typeface="Elsevier Sans"/>
              </a:rPr>
              <a:t>i</a:t>
            </a:r>
            <a:r>
              <a:rPr lang="en-US" sz="500" b="0" i="0" dirty="0">
                <a:solidFill>
                  <a:srgbClr val="2E2E2E"/>
                </a:solidFill>
                <a:effectLst/>
                <a:latin typeface="Elsevier Sans"/>
              </a:rPr>
              <a:t>) consider need for preoperative drainage; (ii) avoid percutaneous biopsy in </a:t>
            </a:r>
            <a:r>
              <a:rPr lang="en-US" sz="500" b="0" i="0" dirty="0" err="1">
                <a:solidFill>
                  <a:srgbClr val="2E2E2E"/>
                </a:solidFill>
                <a:effectLst/>
                <a:latin typeface="Elsevier Sans"/>
              </a:rPr>
              <a:t>resectable</a:t>
            </a:r>
            <a:r>
              <a:rPr lang="en-US" sz="500" b="0" i="0" dirty="0">
                <a:solidFill>
                  <a:srgbClr val="2E2E2E"/>
                </a:solidFill>
                <a:effectLst/>
                <a:latin typeface="Elsevier Sans"/>
              </a:rPr>
              <a:t> distal or perihilar </a:t>
            </a:r>
            <a:r>
              <a:rPr lang="en-US" sz="500" b="0" i="0" dirty="0" err="1">
                <a:solidFill>
                  <a:srgbClr val="2E2E2E"/>
                </a:solidFill>
                <a:effectLst/>
                <a:latin typeface="Elsevier Sans"/>
              </a:rPr>
              <a:t>CCA</a:t>
            </a:r>
            <a:r>
              <a:rPr lang="en-US" sz="500" b="0" i="0" dirty="0">
                <a:solidFill>
                  <a:srgbClr val="2E2E2E"/>
                </a:solidFill>
                <a:effectLst/>
                <a:latin typeface="Elsevier Sans"/>
              </a:rPr>
              <a:t>; (iii) assess future liver remnant; (iv) neoadjuvant approach (selected cases); (v) completion surgery for incidental gallbladder carcinoma stage ≥</a:t>
            </a:r>
            <a:r>
              <a:rPr lang="en-US" sz="500" b="0" i="0" dirty="0" err="1">
                <a:solidFill>
                  <a:srgbClr val="2E2E2E"/>
                </a:solidFill>
                <a:effectLst/>
                <a:latin typeface="Elsevier Sans"/>
              </a:rPr>
              <a:t>T1b</a:t>
            </a:r>
            <a:r>
              <a:rPr lang="en-US" sz="500" b="0" i="0" dirty="0">
                <a:solidFill>
                  <a:srgbClr val="2E2E2E"/>
                </a:solidFill>
                <a:effectLst/>
                <a:latin typeface="Elsevier Sans"/>
              </a:rPr>
              <a:t>. </a:t>
            </a:r>
            <a:r>
              <a:rPr lang="en-US" sz="500" b="0" i="0" baseline="30000" dirty="0" err="1">
                <a:solidFill>
                  <a:srgbClr val="2E2E2E"/>
                </a:solidFill>
                <a:effectLst/>
                <a:latin typeface="Elsevier Sans"/>
              </a:rPr>
              <a:t>d</a:t>
            </a:r>
            <a:r>
              <a:rPr lang="en-US" sz="500" b="0" i="0" dirty="0" err="1">
                <a:solidFill>
                  <a:srgbClr val="2E2E2E"/>
                </a:solidFill>
                <a:effectLst/>
                <a:latin typeface="Elsevier Sans"/>
              </a:rPr>
              <a:t>Salvage</a:t>
            </a:r>
            <a:r>
              <a:rPr lang="en-US" sz="500" b="0" i="0" dirty="0">
                <a:solidFill>
                  <a:srgbClr val="2E2E2E"/>
                </a:solidFill>
                <a:effectLst/>
                <a:latin typeface="Elsevier Sans"/>
              </a:rPr>
              <a:t> surgery or local therapies should be considered in responding patients with initially inoperable disease. </a:t>
            </a:r>
            <a:r>
              <a:rPr lang="en-US" sz="500" b="0" i="0" baseline="30000" dirty="0" err="1">
                <a:solidFill>
                  <a:srgbClr val="2E2E2E"/>
                </a:solidFill>
                <a:effectLst/>
                <a:latin typeface="Elsevier Sans"/>
              </a:rPr>
              <a:t>e</a:t>
            </a:r>
            <a:r>
              <a:rPr lang="en-US" sz="500" b="0" i="0" dirty="0" err="1">
                <a:solidFill>
                  <a:srgbClr val="2E2E2E"/>
                </a:solidFill>
                <a:effectLst/>
                <a:latin typeface="Elsevier Sans"/>
              </a:rPr>
              <a:t>Consider</a:t>
            </a:r>
            <a:r>
              <a:rPr lang="en-US" sz="500" b="0" i="0" dirty="0">
                <a:solidFill>
                  <a:srgbClr val="2E2E2E"/>
                </a:solidFill>
                <a:effectLst/>
                <a:latin typeface="Elsevier Sans"/>
              </a:rPr>
              <a:t> gemcitabine monotherapy in patients with compromised performance status or significant debility who are at risk of toxicity from platinum-containing </a:t>
            </a:r>
            <a:r>
              <a:rPr lang="en-US" sz="500" b="0" i="0" dirty="0" err="1">
                <a:solidFill>
                  <a:srgbClr val="2E2E2E"/>
                </a:solidFill>
                <a:effectLst/>
                <a:latin typeface="Elsevier Sans"/>
              </a:rPr>
              <a:t>ChT</a:t>
            </a:r>
            <a:r>
              <a:rPr lang="en-US" sz="500" b="0" i="0" dirty="0">
                <a:solidFill>
                  <a:srgbClr val="2E2E2E"/>
                </a:solidFill>
                <a:effectLst/>
                <a:latin typeface="Elsevier Sans"/>
              </a:rPr>
              <a:t> regimens. </a:t>
            </a:r>
            <a:r>
              <a:rPr lang="en-US" sz="500" b="0" i="0" baseline="30000" dirty="0" err="1">
                <a:solidFill>
                  <a:srgbClr val="2E2E2E"/>
                </a:solidFill>
                <a:effectLst/>
                <a:latin typeface="Elsevier Sans"/>
              </a:rPr>
              <a:t>f</a:t>
            </a:r>
            <a:r>
              <a:rPr lang="en-US" sz="500" b="0" i="0" dirty="0" err="1">
                <a:solidFill>
                  <a:srgbClr val="2E2E2E"/>
                </a:solidFill>
                <a:effectLst/>
                <a:latin typeface="Elsevier Sans"/>
              </a:rPr>
              <a:t>Reconsider</a:t>
            </a:r>
            <a:r>
              <a:rPr lang="en-US" sz="500" b="0" i="0" dirty="0">
                <a:solidFill>
                  <a:srgbClr val="2E2E2E"/>
                </a:solidFill>
                <a:effectLst/>
                <a:latin typeface="Elsevier Sans"/>
              </a:rPr>
              <a:t> surgery in the event of adequate response to treatment. </a:t>
            </a:r>
            <a:r>
              <a:rPr lang="en-US" sz="500" b="0" i="0" baseline="30000" dirty="0" err="1">
                <a:solidFill>
                  <a:srgbClr val="2E2E2E"/>
                </a:solidFill>
                <a:effectLst/>
                <a:latin typeface="Elsevier Sans"/>
              </a:rPr>
              <a:t>g</a:t>
            </a:r>
            <a:r>
              <a:rPr lang="en-US" sz="500" b="0" i="0" dirty="0" err="1">
                <a:solidFill>
                  <a:srgbClr val="2E2E2E"/>
                </a:solidFill>
                <a:effectLst/>
                <a:latin typeface="Elsevier Sans"/>
              </a:rPr>
              <a:t>Regimen</a:t>
            </a:r>
            <a:r>
              <a:rPr lang="en-US" sz="500" b="0" i="0" dirty="0">
                <a:solidFill>
                  <a:srgbClr val="2E2E2E"/>
                </a:solidFill>
                <a:effectLst/>
                <a:latin typeface="Elsevier Sans"/>
              </a:rPr>
              <a:t> without a specific licensed indication in </a:t>
            </a:r>
            <a:r>
              <a:rPr lang="en-US" sz="500" b="0" i="0" dirty="0" err="1">
                <a:solidFill>
                  <a:srgbClr val="2E2E2E"/>
                </a:solidFill>
                <a:effectLst/>
                <a:latin typeface="Elsevier Sans"/>
              </a:rPr>
              <a:t>BTC</a:t>
            </a:r>
            <a:r>
              <a:rPr lang="en-US" sz="500" b="0" i="0" dirty="0">
                <a:solidFill>
                  <a:srgbClr val="2E2E2E"/>
                </a:solidFill>
                <a:effectLst/>
                <a:latin typeface="Elsevier Sans"/>
              </a:rPr>
              <a:t>. </a:t>
            </a:r>
            <a:r>
              <a:rPr lang="en-US" sz="500" b="0" i="0" baseline="30000" dirty="0" err="1">
                <a:solidFill>
                  <a:srgbClr val="2E2E2E"/>
                </a:solidFill>
                <a:effectLst/>
                <a:latin typeface="Elsevier Sans"/>
              </a:rPr>
              <a:t>h</a:t>
            </a:r>
            <a:r>
              <a:rPr lang="en-US" sz="500" b="0" i="0" dirty="0" err="1">
                <a:solidFill>
                  <a:srgbClr val="2E2E2E"/>
                </a:solidFill>
                <a:effectLst/>
                <a:latin typeface="Elsevier Sans"/>
              </a:rPr>
              <a:t>ESMO-MCBS</a:t>
            </a:r>
            <a:r>
              <a:rPr lang="en-US" sz="500" b="0" i="0" dirty="0">
                <a:solidFill>
                  <a:srgbClr val="2E2E2E"/>
                </a:solidFill>
                <a:effectLst/>
                <a:latin typeface="Elsevier Sans"/>
              </a:rPr>
              <a:t> </a:t>
            </a:r>
            <a:r>
              <a:rPr lang="en-US" sz="500" b="0" i="0" dirty="0" err="1">
                <a:solidFill>
                  <a:srgbClr val="2E2E2E"/>
                </a:solidFill>
                <a:effectLst/>
                <a:latin typeface="Elsevier Sans"/>
              </a:rPr>
              <a:t>v1.1</a:t>
            </a:r>
            <a:r>
              <a:rPr lang="en-US" sz="500" b="0" i="0" u="none" strike="noStrike" baseline="30000" dirty="0" err="1">
                <a:solidFill>
                  <a:srgbClr val="005789"/>
                </a:solidFill>
                <a:effectLst/>
                <a:latin typeface="Elsevier Sans"/>
                <a:hlinkClick r:id="rId4"/>
              </a:rPr>
              <a:t>26</a:t>
            </a:r>
            <a:r>
              <a:rPr lang="en-US" sz="500" b="0" i="0" dirty="0">
                <a:solidFill>
                  <a:srgbClr val="2E2E2E"/>
                </a:solidFill>
                <a:effectLst/>
                <a:latin typeface="Elsevier Sans"/>
              </a:rPr>
              <a:t> was used to calculate scores for therapies/indications approved by the EMA or FDA. The scores have been calculated and validated by the ESMO-</a:t>
            </a:r>
            <a:r>
              <a:rPr lang="en-US" sz="500" b="0" i="0" dirty="0" err="1">
                <a:solidFill>
                  <a:srgbClr val="2E2E2E"/>
                </a:solidFill>
                <a:effectLst/>
                <a:latin typeface="Elsevier Sans"/>
              </a:rPr>
              <a:t>MCBS</a:t>
            </a:r>
            <a:r>
              <a:rPr lang="en-US" sz="500" b="0" i="0" dirty="0">
                <a:solidFill>
                  <a:srgbClr val="2E2E2E"/>
                </a:solidFill>
                <a:effectLst/>
                <a:latin typeface="Elsevier Sans"/>
              </a:rPr>
              <a:t> Working Group and reviewed by the authors (</a:t>
            </a:r>
            <a:r>
              <a:rPr lang="en-US" sz="500" b="0" i="0" u="none" strike="noStrike" dirty="0">
                <a:solidFill>
                  <a:srgbClr val="005789"/>
                </a:solidFill>
                <a:effectLst/>
                <a:latin typeface="Elsevier Sans"/>
                <a:hlinkClick r:id="rId5"/>
              </a:rPr>
              <a:t>https://</a:t>
            </a:r>
            <a:r>
              <a:rPr lang="en-US" sz="500" b="0" i="0" u="none" strike="noStrike" dirty="0" err="1">
                <a:solidFill>
                  <a:srgbClr val="005789"/>
                </a:solidFill>
                <a:effectLst/>
                <a:latin typeface="Elsevier Sans"/>
                <a:hlinkClick r:id="rId5"/>
              </a:rPr>
              <a:t>www.esmo.org</a:t>
            </a:r>
            <a:r>
              <a:rPr lang="en-US" sz="500" b="0" i="0" u="none" strike="noStrike" dirty="0">
                <a:solidFill>
                  <a:srgbClr val="005789"/>
                </a:solidFill>
                <a:effectLst/>
                <a:latin typeface="Elsevier Sans"/>
                <a:hlinkClick r:id="rId5"/>
              </a:rPr>
              <a:t>/guidelines/</a:t>
            </a:r>
            <a:r>
              <a:rPr lang="en-US" sz="500" b="0" i="0" u="none" strike="noStrike" dirty="0" err="1">
                <a:solidFill>
                  <a:srgbClr val="005789"/>
                </a:solidFill>
                <a:effectLst/>
                <a:latin typeface="Elsevier Sans"/>
                <a:hlinkClick r:id="rId5"/>
              </a:rPr>
              <a:t>esmo-mcbs</a:t>
            </a:r>
            <a:r>
              <a:rPr lang="en-US" sz="500" b="0" i="0" u="none" strike="noStrike" dirty="0">
                <a:solidFill>
                  <a:srgbClr val="005789"/>
                </a:solidFill>
                <a:effectLst/>
                <a:latin typeface="Elsevier Sans"/>
                <a:hlinkClick r:id="rId5"/>
              </a:rPr>
              <a:t>/</a:t>
            </a:r>
            <a:r>
              <a:rPr lang="en-US" sz="500" b="0" i="0" u="none" strike="noStrike" dirty="0" err="1">
                <a:solidFill>
                  <a:srgbClr val="005789"/>
                </a:solidFill>
                <a:effectLst/>
                <a:latin typeface="Elsevier Sans"/>
                <a:hlinkClick r:id="rId5"/>
              </a:rPr>
              <a:t>esmo</a:t>
            </a:r>
            <a:r>
              <a:rPr lang="en-US" sz="500" b="0" i="0" u="none" strike="noStrike" dirty="0">
                <a:solidFill>
                  <a:srgbClr val="005789"/>
                </a:solidFill>
                <a:effectLst/>
                <a:latin typeface="Elsevier Sans"/>
                <a:hlinkClick r:id="rId5"/>
              </a:rPr>
              <a:t>-</a:t>
            </a:r>
            <a:r>
              <a:rPr lang="en-US" sz="500" b="0" i="0" u="none" strike="noStrike" dirty="0" err="1">
                <a:solidFill>
                  <a:srgbClr val="005789"/>
                </a:solidFill>
                <a:effectLst/>
                <a:latin typeface="Elsevier Sans"/>
                <a:hlinkClick r:id="rId5"/>
              </a:rPr>
              <a:t>mcbs</a:t>
            </a:r>
            <a:r>
              <a:rPr lang="en-US" sz="500" b="0" i="0" u="none" strike="noStrike" dirty="0">
                <a:solidFill>
                  <a:srgbClr val="005789"/>
                </a:solidFill>
                <a:effectLst/>
                <a:latin typeface="Elsevier Sans"/>
                <a:hlinkClick r:id="rId5"/>
              </a:rPr>
              <a:t>-evaluation-forms</a:t>
            </a:r>
            <a:r>
              <a:rPr lang="en-US" sz="500" b="0" i="0" dirty="0">
                <a:solidFill>
                  <a:srgbClr val="2E2E2E"/>
                </a:solidFill>
                <a:effectLst/>
                <a:latin typeface="Elsevier Sans"/>
              </a:rPr>
              <a:t>). </a:t>
            </a:r>
            <a:r>
              <a:rPr lang="en-US" sz="500" b="0" i="0" baseline="30000" dirty="0" err="1">
                <a:solidFill>
                  <a:srgbClr val="2E2E2E"/>
                </a:solidFill>
                <a:effectLst/>
                <a:latin typeface="Elsevier Sans"/>
              </a:rPr>
              <a:t>i</a:t>
            </a:r>
            <a:r>
              <a:rPr lang="en-US" sz="500" b="0" i="0" dirty="0" err="1">
                <a:solidFill>
                  <a:srgbClr val="2E2E2E"/>
                </a:solidFill>
                <a:effectLst/>
                <a:latin typeface="Elsevier Sans"/>
              </a:rPr>
              <a:t>ESCAT</a:t>
            </a:r>
            <a:r>
              <a:rPr lang="en-US" sz="500" b="0" i="0" dirty="0">
                <a:solidFill>
                  <a:srgbClr val="2E2E2E"/>
                </a:solidFill>
                <a:effectLst/>
                <a:latin typeface="Elsevier Sans"/>
              </a:rPr>
              <a:t> scores apply to alterations from genomic-driven analyses only. These scores have been defined by the authors and validated by the ESMO Translational Research and Precision Medicine Working </a:t>
            </a:r>
            <a:r>
              <a:rPr lang="en-US" sz="500" b="0" i="0" dirty="0" err="1">
                <a:solidFill>
                  <a:srgbClr val="2E2E2E"/>
                </a:solidFill>
                <a:effectLst/>
                <a:latin typeface="Elsevier Sans"/>
              </a:rPr>
              <a:t>Group.</a:t>
            </a:r>
            <a:r>
              <a:rPr lang="en-US" sz="500" b="0" i="0" u="none" strike="noStrike" baseline="30000" dirty="0" err="1">
                <a:solidFill>
                  <a:srgbClr val="005789"/>
                </a:solidFill>
                <a:effectLst/>
                <a:latin typeface="Elsevier Sans"/>
                <a:hlinkClick r:id="rId4"/>
              </a:rPr>
              <a:t>25</a:t>
            </a:r>
            <a:r>
              <a:rPr lang="en-US" sz="500" b="0" i="0" baseline="30000" dirty="0" err="1">
                <a:solidFill>
                  <a:srgbClr val="2E2E2E"/>
                </a:solidFill>
                <a:effectLst/>
                <a:latin typeface="Elsevier Sans"/>
              </a:rPr>
              <a:t>j</a:t>
            </a:r>
            <a:r>
              <a:rPr lang="en-US" sz="500" b="0" i="0" dirty="0" err="1">
                <a:solidFill>
                  <a:srgbClr val="2E2E2E"/>
                </a:solidFill>
                <a:effectLst/>
                <a:latin typeface="Elsevier Sans"/>
              </a:rPr>
              <a:t>FDA</a:t>
            </a:r>
            <a:r>
              <a:rPr lang="en-US" sz="500" b="0" i="0" dirty="0">
                <a:solidFill>
                  <a:srgbClr val="2E2E2E"/>
                </a:solidFill>
                <a:effectLst/>
                <a:latin typeface="Elsevier Sans"/>
              </a:rPr>
              <a:t> approved, not EMA approved. </a:t>
            </a:r>
            <a:r>
              <a:rPr lang="en-US" sz="500" b="0" i="0" baseline="30000" dirty="0" err="1">
                <a:solidFill>
                  <a:srgbClr val="2E2E2E"/>
                </a:solidFill>
                <a:effectLst/>
                <a:latin typeface="Elsevier Sans"/>
              </a:rPr>
              <a:t>k</a:t>
            </a:r>
            <a:r>
              <a:rPr lang="en-US" sz="500" b="0" i="0" dirty="0" err="1">
                <a:solidFill>
                  <a:srgbClr val="2E2E2E"/>
                </a:solidFill>
                <a:effectLst/>
                <a:latin typeface="Elsevier Sans"/>
              </a:rPr>
              <a:t>Anti</a:t>
            </a:r>
            <a:r>
              <a:rPr lang="en-US" sz="500" b="0" i="0" dirty="0">
                <a:solidFill>
                  <a:srgbClr val="2E2E2E"/>
                </a:solidFill>
                <a:effectLst/>
                <a:latin typeface="Elsevier Sans"/>
              </a:rPr>
              <a:t>-PD-1 therapy is recommended for patients with </a:t>
            </a:r>
            <a:r>
              <a:rPr lang="en-US" sz="500" b="0" i="0" dirty="0" err="1">
                <a:solidFill>
                  <a:srgbClr val="2E2E2E"/>
                </a:solidFill>
                <a:effectLst/>
                <a:latin typeface="Elsevier Sans"/>
              </a:rPr>
              <a:t>MSI</a:t>
            </a:r>
            <a:r>
              <a:rPr lang="en-US" sz="500" b="0" i="0" dirty="0">
                <a:solidFill>
                  <a:srgbClr val="2E2E2E"/>
                </a:solidFill>
                <a:effectLst/>
                <a:latin typeface="Elsevier Sans"/>
              </a:rPr>
              <a:t>-H or </a:t>
            </a:r>
            <a:r>
              <a:rPr lang="en-US" sz="500" b="0" i="0" dirty="0" err="1">
                <a:solidFill>
                  <a:srgbClr val="2E2E2E"/>
                </a:solidFill>
                <a:effectLst/>
                <a:latin typeface="Elsevier Sans"/>
              </a:rPr>
              <a:t>dMMR</a:t>
            </a:r>
            <a:r>
              <a:rPr lang="en-US" sz="500" b="0" i="0" dirty="0">
                <a:solidFill>
                  <a:srgbClr val="2E2E2E"/>
                </a:solidFill>
                <a:effectLst/>
                <a:latin typeface="Elsevier Sans"/>
              </a:rPr>
              <a:t> who have not been treated with first-line immunotherapy. </a:t>
            </a:r>
            <a:r>
              <a:rPr lang="en-US" sz="500" b="0" i="0" baseline="30000" dirty="0" err="1">
                <a:solidFill>
                  <a:srgbClr val="2E2E2E"/>
                </a:solidFill>
                <a:effectLst/>
                <a:latin typeface="Elsevier Sans"/>
              </a:rPr>
              <a:t>l</a:t>
            </a:r>
            <a:r>
              <a:rPr lang="en-US" sz="500" b="0" i="0" dirty="0" err="1">
                <a:solidFill>
                  <a:srgbClr val="2E2E2E"/>
                </a:solidFill>
                <a:effectLst/>
                <a:latin typeface="Elsevier Sans"/>
              </a:rPr>
              <a:t>EMA</a:t>
            </a:r>
            <a:r>
              <a:rPr lang="en-US" sz="500" b="0" i="0" dirty="0">
                <a:solidFill>
                  <a:srgbClr val="2E2E2E"/>
                </a:solidFill>
                <a:effectLst/>
                <a:latin typeface="Elsevier Sans"/>
              </a:rPr>
              <a:t> approved for </a:t>
            </a:r>
            <a:r>
              <a:rPr lang="en-US" sz="500" b="0" i="0" dirty="0" err="1">
                <a:solidFill>
                  <a:srgbClr val="2E2E2E"/>
                </a:solidFill>
                <a:effectLst/>
                <a:latin typeface="Elsevier Sans"/>
              </a:rPr>
              <a:t>MSI</a:t>
            </a:r>
            <a:r>
              <a:rPr lang="en-US" sz="500" b="0" i="0" dirty="0">
                <a:solidFill>
                  <a:srgbClr val="2E2E2E"/>
                </a:solidFill>
                <a:effectLst/>
                <a:latin typeface="Elsevier Sans"/>
              </a:rPr>
              <a:t>-H or </a:t>
            </a:r>
            <a:r>
              <a:rPr lang="en-US" sz="500" b="0" i="0" dirty="0" err="1">
                <a:solidFill>
                  <a:srgbClr val="2E2E2E"/>
                </a:solidFill>
                <a:effectLst/>
                <a:latin typeface="Elsevier Sans"/>
              </a:rPr>
              <a:t>dMMR</a:t>
            </a:r>
            <a:r>
              <a:rPr lang="en-US" sz="500" b="0" i="0" dirty="0">
                <a:solidFill>
                  <a:srgbClr val="2E2E2E"/>
                </a:solidFill>
                <a:effectLst/>
                <a:latin typeface="Elsevier Sans"/>
              </a:rPr>
              <a:t> </a:t>
            </a:r>
            <a:r>
              <a:rPr lang="en-US" sz="500" b="0" i="0" dirty="0" err="1">
                <a:solidFill>
                  <a:srgbClr val="2E2E2E"/>
                </a:solidFill>
                <a:effectLst/>
                <a:latin typeface="Elsevier Sans"/>
              </a:rPr>
              <a:t>BTC</a:t>
            </a:r>
            <a:r>
              <a:rPr lang="en-US" sz="500" b="0" i="0" dirty="0">
                <a:solidFill>
                  <a:srgbClr val="2E2E2E"/>
                </a:solidFill>
                <a:effectLst/>
                <a:latin typeface="Elsevier Sans"/>
              </a:rPr>
              <a:t>; FDA approved for all </a:t>
            </a:r>
            <a:r>
              <a:rPr lang="en-US" sz="500" b="0" i="0" dirty="0" err="1">
                <a:solidFill>
                  <a:srgbClr val="2E2E2E"/>
                </a:solidFill>
                <a:effectLst/>
                <a:latin typeface="Elsevier Sans"/>
              </a:rPr>
              <a:t>MSI</a:t>
            </a:r>
            <a:r>
              <a:rPr lang="en-US" sz="500" b="0" i="0" dirty="0">
                <a:solidFill>
                  <a:srgbClr val="2E2E2E"/>
                </a:solidFill>
                <a:effectLst/>
                <a:latin typeface="Elsevier Sans"/>
              </a:rPr>
              <a:t>-H or </a:t>
            </a:r>
            <a:r>
              <a:rPr lang="en-US" sz="500" b="0" i="0" dirty="0" err="1">
                <a:solidFill>
                  <a:srgbClr val="2E2E2E"/>
                </a:solidFill>
                <a:effectLst/>
                <a:latin typeface="Elsevier Sans"/>
              </a:rPr>
              <a:t>dMMR</a:t>
            </a:r>
            <a:r>
              <a:rPr lang="en-US" sz="500" b="0" i="0" dirty="0">
                <a:solidFill>
                  <a:srgbClr val="2E2E2E"/>
                </a:solidFill>
                <a:effectLst/>
                <a:latin typeface="Elsevier Sans"/>
              </a:rPr>
              <a:t> solid </a:t>
            </a:r>
            <a:r>
              <a:rPr lang="en-US" sz="500" b="0" i="0" dirty="0" err="1">
                <a:solidFill>
                  <a:srgbClr val="2E2E2E"/>
                </a:solidFill>
                <a:effectLst/>
                <a:latin typeface="Elsevier Sans"/>
              </a:rPr>
              <a:t>tumours</a:t>
            </a:r>
            <a:r>
              <a:rPr lang="en-US" sz="500" b="0" i="0" dirty="0">
                <a:solidFill>
                  <a:srgbClr val="2E2E2E"/>
                </a:solidFill>
                <a:effectLst/>
                <a:latin typeface="Elsevier Sans"/>
              </a:rPr>
              <a:t>. </a:t>
            </a:r>
            <a:r>
              <a:rPr lang="en-US" sz="500" b="0" i="0" baseline="30000" dirty="0" err="1">
                <a:solidFill>
                  <a:srgbClr val="2E2E2E"/>
                </a:solidFill>
                <a:effectLst/>
                <a:latin typeface="Elsevier Sans"/>
              </a:rPr>
              <a:t>m</a:t>
            </a:r>
            <a:r>
              <a:rPr lang="en-US" sz="500" b="0" i="0" dirty="0" err="1">
                <a:solidFill>
                  <a:srgbClr val="2E2E2E"/>
                </a:solidFill>
                <a:effectLst/>
                <a:latin typeface="Elsevier Sans"/>
              </a:rPr>
              <a:t>Not</a:t>
            </a:r>
            <a:r>
              <a:rPr lang="en-US" sz="500" b="0" i="0" dirty="0">
                <a:solidFill>
                  <a:srgbClr val="2E2E2E"/>
                </a:solidFill>
                <a:effectLst/>
                <a:latin typeface="Elsevier Sans"/>
              </a:rPr>
              <a:t> EMA or FDA approved. Vogel A, Bridgewater J, Edeline J, Kelley </a:t>
            </a:r>
            <a:r>
              <a:rPr lang="en-US" sz="500" b="0" i="0" dirty="0" err="1">
                <a:solidFill>
                  <a:srgbClr val="2E2E2E"/>
                </a:solidFill>
                <a:effectLst/>
                <a:latin typeface="Elsevier Sans"/>
              </a:rPr>
              <a:t>RK</a:t>
            </a:r>
            <a:r>
              <a:rPr lang="en-US" sz="500" b="0" i="0" dirty="0">
                <a:solidFill>
                  <a:srgbClr val="2E2E2E"/>
                </a:solidFill>
                <a:effectLst/>
                <a:latin typeface="Elsevier Sans"/>
              </a:rPr>
              <a:t>, </a:t>
            </a:r>
            <a:r>
              <a:rPr lang="en-US" sz="500" b="0" i="0" dirty="0" err="1">
                <a:solidFill>
                  <a:srgbClr val="2E2E2E"/>
                </a:solidFill>
                <a:effectLst/>
                <a:latin typeface="Elsevier Sans"/>
              </a:rPr>
              <a:t>Klümpen</a:t>
            </a:r>
            <a:r>
              <a:rPr lang="en-US" sz="500" b="0" i="0" dirty="0">
                <a:solidFill>
                  <a:srgbClr val="2E2E2E"/>
                </a:solidFill>
                <a:effectLst/>
                <a:latin typeface="Elsevier Sans"/>
              </a:rPr>
              <a:t> </a:t>
            </a:r>
            <a:r>
              <a:rPr lang="en-US" sz="500" b="0" i="0" dirty="0" err="1">
                <a:solidFill>
                  <a:srgbClr val="2E2E2E"/>
                </a:solidFill>
                <a:effectLst/>
                <a:latin typeface="Elsevier Sans"/>
              </a:rPr>
              <a:t>HJ</a:t>
            </a:r>
            <a:r>
              <a:rPr lang="en-US" sz="500" b="0" i="0" dirty="0">
                <a:solidFill>
                  <a:srgbClr val="2E2E2E"/>
                </a:solidFill>
                <a:effectLst/>
                <a:latin typeface="Elsevier Sans"/>
              </a:rPr>
              <a:t>, Malka D, Primrose JN, </a:t>
            </a:r>
            <a:r>
              <a:rPr lang="en-US" sz="500" b="0" i="0" dirty="0" err="1">
                <a:solidFill>
                  <a:srgbClr val="2E2E2E"/>
                </a:solidFill>
                <a:effectLst/>
                <a:latin typeface="Elsevier Sans"/>
              </a:rPr>
              <a:t>Rimassa</a:t>
            </a:r>
            <a:r>
              <a:rPr lang="en-US" sz="500" b="0" i="0" dirty="0">
                <a:solidFill>
                  <a:srgbClr val="2E2E2E"/>
                </a:solidFill>
                <a:effectLst/>
                <a:latin typeface="Elsevier Sans"/>
              </a:rPr>
              <a:t> L, </a:t>
            </a:r>
            <a:r>
              <a:rPr lang="en-US" sz="500" b="0" i="0" dirty="0" err="1">
                <a:solidFill>
                  <a:srgbClr val="2E2E2E"/>
                </a:solidFill>
                <a:effectLst/>
                <a:latin typeface="Elsevier Sans"/>
              </a:rPr>
              <a:t>Stenzinger</a:t>
            </a:r>
            <a:r>
              <a:rPr lang="en-US" sz="500" b="0" i="0" dirty="0">
                <a:solidFill>
                  <a:srgbClr val="2E2E2E"/>
                </a:solidFill>
                <a:effectLst/>
                <a:latin typeface="Elsevier Sans"/>
              </a:rPr>
              <a:t> A, Valle </a:t>
            </a:r>
            <a:r>
              <a:rPr lang="en-US" sz="500" b="0" i="0" dirty="0" err="1">
                <a:solidFill>
                  <a:srgbClr val="2E2E2E"/>
                </a:solidFill>
                <a:effectLst/>
                <a:latin typeface="Elsevier Sans"/>
              </a:rPr>
              <a:t>JW</a:t>
            </a:r>
            <a:r>
              <a:rPr lang="en-US" sz="500" b="0" i="0" dirty="0">
                <a:solidFill>
                  <a:srgbClr val="2E2E2E"/>
                </a:solidFill>
                <a:effectLst/>
                <a:latin typeface="Elsevier Sans"/>
              </a:rPr>
              <a:t>, </a:t>
            </a:r>
            <a:r>
              <a:rPr lang="en-US" sz="500" b="0" i="0" dirty="0" err="1">
                <a:solidFill>
                  <a:srgbClr val="2E2E2E"/>
                </a:solidFill>
                <a:effectLst/>
                <a:latin typeface="Elsevier Sans"/>
              </a:rPr>
              <a:t>Ducreux</a:t>
            </a:r>
            <a:r>
              <a:rPr lang="en-US" sz="500" b="0" i="0" dirty="0">
                <a:solidFill>
                  <a:srgbClr val="2E2E2E"/>
                </a:solidFill>
                <a:effectLst/>
                <a:latin typeface="Elsevier Sans"/>
              </a:rPr>
              <a:t> M; ESMO Guidelines Committee. Biliary tract cancer: ESMO Clinical Practice Guideline for diagnosis, treatment and follow-up. Ann Oncol. 2024 </a:t>
            </a:r>
            <a:r>
              <a:rPr lang="en-US" sz="500" b="0" i="0" dirty="0" err="1">
                <a:solidFill>
                  <a:srgbClr val="2E2E2E"/>
                </a:solidFill>
                <a:effectLst/>
                <a:latin typeface="Elsevier Sans"/>
              </a:rPr>
              <a:t>Feb;34</a:t>
            </a:r>
            <a:r>
              <a:rPr lang="en-US" sz="500" b="0" i="0" dirty="0">
                <a:solidFill>
                  <a:srgbClr val="2E2E2E"/>
                </a:solidFill>
                <a:effectLst/>
                <a:latin typeface="Elsevier Sans"/>
              </a:rPr>
              <a:t>(2):127-140. doi:10.1016/j.annonc.2022.10.506</a:t>
            </a:r>
            <a:endParaRPr lang="es-ES" sz="500" dirty="0"/>
          </a:p>
        </p:txBody>
      </p:sp>
    </p:spTree>
    <p:extLst>
      <p:ext uri="{BB962C8B-B14F-4D97-AF65-F5344CB8AC3E}">
        <p14:creationId xmlns:p14="http://schemas.microsoft.com/office/powerpoint/2010/main" val="175948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B493CA-DADA-7716-132A-787E4340EDA1}"/>
              </a:ext>
            </a:extLst>
          </p:cNvPr>
          <p:cNvSpPr>
            <a:spLocks noGrp="1"/>
          </p:cNvSpPr>
          <p:nvPr>
            <p:ph type="title"/>
          </p:nvPr>
        </p:nvSpPr>
        <p:spPr>
          <a:xfrm>
            <a:off x="838200" y="356792"/>
            <a:ext cx="7740822" cy="594702"/>
          </a:xfrm>
        </p:spPr>
        <p:txBody>
          <a:bodyPr>
            <a:noAutofit/>
          </a:bodyPr>
          <a:lstStyle/>
          <a:p>
            <a:r>
              <a:rPr lang="en-US" sz="2400" b="1" noProof="0" dirty="0"/>
              <a:t>Triple therapy failed to demonstrated superiority to double therapy</a:t>
            </a:r>
          </a:p>
        </p:txBody>
      </p:sp>
      <p:sp>
        <p:nvSpPr>
          <p:cNvPr id="5" name="CuadroTexto 4">
            <a:extLst>
              <a:ext uri="{FF2B5EF4-FFF2-40B4-BE49-F238E27FC236}">
                <a16:creationId xmlns:a16="http://schemas.microsoft.com/office/drawing/2014/main" id="{684FBDD6-0D0C-5388-2F23-D460A39206CD}"/>
              </a:ext>
            </a:extLst>
          </p:cNvPr>
          <p:cNvSpPr txBox="1"/>
          <p:nvPr/>
        </p:nvSpPr>
        <p:spPr>
          <a:xfrm>
            <a:off x="838199" y="1352478"/>
            <a:ext cx="11100620" cy="646331"/>
          </a:xfrm>
          <a:prstGeom prst="rect">
            <a:avLst/>
          </a:prstGeom>
          <a:noFill/>
        </p:spPr>
        <p:txBody>
          <a:bodyPr wrap="square">
            <a:spAutoFit/>
          </a:bodyPr>
          <a:lstStyle/>
          <a:p>
            <a:r>
              <a:rPr lang="en-US" b="1" dirty="0">
                <a:solidFill>
                  <a:schemeClr val="tx1">
                    <a:lumMod val="75000"/>
                    <a:lumOff val="25000"/>
                  </a:schemeClr>
                </a:solidFill>
                <a:latin typeface="Aptos" panose="020B0004020202020204" pitchFamily="34" charset="0"/>
                <a:cs typeface="Arial" panose="020B0604020202020204" pitchFamily="34" charset="0"/>
              </a:rPr>
              <a:t>SWOG S1815: A Phase III Randomized Trial of </a:t>
            </a:r>
            <a:r>
              <a:rPr lang="en-US" b="1" dirty="0" err="1">
                <a:solidFill>
                  <a:schemeClr val="tx1">
                    <a:lumMod val="75000"/>
                    <a:lumOff val="25000"/>
                  </a:schemeClr>
                </a:solidFill>
                <a:latin typeface="Aptos" panose="020B0004020202020204" pitchFamily="34" charset="0"/>
                <a:cs typeface="Arial" panose="020B0604020202020204" pitchFamily="34" charset="0"/>
              </a:rPr>
              <a:t>Gemcitabine,Cisplatin</a:t>
            </a:r>
            <a:r>
              <a:rPr lang="en-US" b="1" dirty="0">
                <a:solidFill>
                  <a:schemeClr val="tx1">
                    <a:lumMod val="75000"/>
                    <a:lumOff val="25000"/>
                  </a:schemeClr>
                </a:solidFill>
                <a:latin typeface="Aptos" panose="020B0004020202020204" pitchFamily="34" charset="0"/>
                <a:cs typeface="Arial" panose="020B0604020202020204" pitchFamily="34" charset="0"/>
              </a:rPr>
              <a:t>, and Nab-Paclitaxel Versus </a:t>
            </a:r>
          </a:p>
          <a:p>
            <a:r>
              <a:rPr lang="en-US" b="1" dirty="0">
                <a:solidFill>
                  <a:schemeClr val="tx1">
                    <a:lumMod val="75000"/>
                    <a:lumOff val="25000"/>
                  </a:schemeClr>
                </a:solidFill>
                <a:latin typeface="Aptos" panose="020B0004020202020204" pitchFamily="34" charset="0"/>
                <a:cs typeface="Arial" panose="020B0604020202020204" pitchFamily="34" charset="0"/>
              </a:rPr>
              <a:t>Gemcitabine and Cisplatin in Newly Diagnosed, Advanced Biliary Tract Cancers</a:t>
            </a:r>
            <a:endParaRPr lang="es-ES" b="1" dirty="0">
              <a:solidFill>
                <a:schemeClr val="tx1">
                  <a:lumMod val="75000"/>
                  <a:lumOff val="25000"/>
                </a:schemeClr>
              </a:solidFill>
              <a:latin typeface="Aptos" panose="020B0004020202020204" pitchFamily="34" charset="0"/>
              <a:cs typeface="Arial" panose="020B0604020202020204" pitchFamily="34" charset="0"/>
            </a:endParaRPr>
          </a:p>
        </p:txBody>
      </p:sp>
      <p:pic>
        <p:nvPicPr>
          <p:cNvPr id="6" name="Picture 2">
            <a:extLst>
              <a:ext uri="{FF2B5EF4-FFF2-40B4-BE49-F238E27FC236}">
                <a16:creationId xmlns:a16="http://schemas.microsoft.com/office/drawing/2014/main" id="{E6414961-3AAF-D071-F568-EC3F95604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2107276"/>
            <a:ext cx="5672925" cy="3191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77AF7D8F-1268-7428-8F37-C59C6AA6AEC6}"/>
              </a:ext>
            </a:extLst>
          </p:cNvPr>
          <p:cNvSpPr txBox="1"/>
          <p:nvPr/>
        </p:nvSpPr>
        <p:spPr>
          <a:xfrm>
            <a:off x="931002" y="5298296"/>
            <a:ext cx="6094520" cy="261610"/>
          </a:xfrm>
          <a:prstGeom prst="rect">
            <a:avLst/>
          </a:prstGeom>
          <a:noFill/>
        </p:spPr>
        <p:txBody>
          <a:bodyPr wrap="square">
            <a:spAutoFit/>
          </a:bodyPr>
          <a:lstStyle/>
          <a:p>
            <a:r>
              <a:rPr lang="es-ES" sz="1050" dirty="0">
                <a:solidFill>
                  <a:schemeClr val="tx1">
                    <a:lumMod val="75000"/>
                    <a:lumOff val="25000"/>
                  </a:schemeClr>
                </a:solidFill>
                <a:latin typeface="Aptos" panose="020B0004020202020204" pitchFamily="34" charset="0"/>
              </a:rPr>
              <a:t>H</a:t>
            </a:r>
            <a:r>
              <a:rPr lang="pl-PL" sz="1050" b="0" i="0" dirty="0">
                <a:solidFill>
                  <a:schemeClr val="tx1">
                    <a:lumMod val="75000"/>
                    <a:lumOff val="25000"/>
                  </a:schemeClr>
                </a:solidFill>
                <a:effectLst/>
                <a:latin typeface="Aptos" panose="020B0004020202020204" pitchFamily="34" charset="0"/>
              </a:rPr>
              <a:t>azard ratio (HR), 0.91 (95% CI, 0.72 to 1.14); P = .41</a:t>
            </a:r>
          </a:p>
        </p:txBody>
      </p:sp>
      <p:sp>
        <p:nvSpPr>
          <p:cNvPr id="10" name="CuadroTexto 9">
            <a:extLst>
              <a:ext uri="{FF2B5EF4-FFF2-40B4-BE49-F238E27FC236}">
                <a16:creationId xmlns:a16="http://schemas.microsoft.com/office/drawing/2014/main" id="{BFA6B63A-BAC1-661A-8536-8BD69FDC6AF6}"/>
              </a:ext>
            </a:extLst>
          </p:cNvPr>
          <p:cNvSpPr txBox="1"/>
          <p:nvPr/>
        </p:nvSpPr>
        <p:spPr>
          <a:xfrm>
            <a:off x="7025522" y="4095111"/>
            <a:ext cx="2351271" cy="307777"/>
          </a:xfrm>
          <a:prstGeom prst="rect">
            <a:avLst/>
          </a:prstGeom>
        </p:spPr>
        <p:txBody>
          <a:bodyPr wrap="square" rtlCol="0">
            <a:spAutoFit/>
          </a:bodyPr>
          <a:lstStyle/>
          <a:p>
            <a:r>
              <a:rPr lang="en-GB" sz="1400" dirty="0">
                <a:solidFill>
                  <a:schemeClr val="tx1">
                    <a:lumMod val="75000"/>
                    <a:lumOff val="25000"/>
                  </a:schemeClr>
                </a:solidFill>
                <a:latin typeface="Aptos" panose="020B0004020202020204" pitchFamily="34" charset="0"/>
              </a:rPr>
              <a:t>N 198/50/46</a:t>
            </a:r>
          </a:p>
        </p:txBody>
      </p:sp>
      <p:sp>
        <p:nvSpPr>
          <p:cNvPr id="11" name="CuadroTexto 10">
            <a:extLst>
              <a:ext uri="{FF2B5EF4-FFF2-40B4-BE49-F238E27FC236}">
                <a16:creationId xmlns:a16="http://schemas.microsoft.com/office/drawing/2014/main" id="{69B94B48-F967-79C5-444F-64E69F4AE60D}"/>
              </a:ext>
            </a:extLst>
          </p:cNvPr>
          <p:cNvSpPr txBox="1"/>
          <p:nvPr/>
        </p:nvSpPr>
        <p:spPr>
          <a:xfrm>
            <a:off x="7111247" y="5824231"/>
            <a:ext cx="1467775" cy="307777"/>
          </a:xfrm>
          <a:prstGeom prst="rect">
            <a:avLst/>
          </a:prstGeom>
        </p:spPr>
        <p:txBody>
          <a:bodyPr wrap="square" rtlCol="0">
            <a:spAutoFit/>
          </a:bodyPr>
          <a:lstStyle/>
          <a:p>
            <a:r>
              <a:rPr lang="en-GB" sz="1400" dirty="0">
                <a:solidFill>
                  <a:schemeClr val="tx1">
                    <a:lumMod val="75000"/>
                    <a:lumOff val="25000"/>
                  </a:schemeClr>
                </a:solidFill>
                <a:latin typeface="Aptos" panose="020B0004020202020204" pitchFamily="34" charset="0"/>
              </a:rPr>
              <a:t>N 77/217</a:t>
            </a:r>
          </a:p>
        </p:txBody>
      </p:sp>
      <p:sp>
        <p:nvSpPr>
          <p:cNvPr id="12" name="TextBox 3">
            <a:extLst>
              <a:ext uri="{FF2B5EF4-FFF2-40B4-BE49-F238E27FC236}">
                <a16:creationId xmlns:a16="http://schemas.microsoft.com/office/drawing/2014/main" id="{272BFCFC-FA15-D457-67BE-A0E0FCAA6444}"/>
              </a:ext>
            </a:extLst>
          </p:cNvPr>
          <p:cNvSpPr txBox="1"/>
          <p:nvPr/>
        </p:nvSpPr>
        <p:spPr>
          <a:xfrm>
            <a:off x="2475637" y="6377441"/>
            <a:ext cx="7646702" cy="461665"/>
          </a:xfrm>
          <a:prstGeom prst="rect">
            <a:avLst/>
          </a:prstGeom>
          <a:noFill/>
        </p:spPr>
        <p:txBody>
          <a:bodyPr wrap="square" lIns="91440" tIns="45720" rIns="91440" bIns="45720" anchor="t">
            <a:spAutoFit/>
          </a:bodyPr>
          <a:lstStyle/>
          <a:p>
            <a:r>
              <a:rPr lang="es-ES" sz="800" dirty="0" err="1">
                <a:solidFill>
                  <a:schemeClr val="tx1">
                    <a:lumMod val="65000"/>
                    <a:lumOff val="35000"/>
                  </a:schemeClr>
                </a:solidFill>
              </a:rPr>
              <a:t>Shroff</a:t>
            </a:r>
            <a:r>
              <a:rPr lang="es-ES" sz="800" dirty="0">
                <a:solidFill>
                  <a:schemeClr val="tx1">
                    <a:lumMod val="65000"/>
                    <a:lumOff val="35000"/>
                  </a:schemeClr>
                </a:solidFill>
              </a:rPr>
              <a:t> </a:t>
            </a:r>
            <a:r>
              <a:rPr lang="es-ES" sz="800" i="1" dirty="0">
                <a:solidFill>
                  <a:schemeClr val="tx1">
                    <a:lumMod val="65000"/>
                    <a:lumOff val="35000"/>
                  </a:schemeClr>
                </a:solidFill>
              </a:rPr>
              <a:t>et al, </a:t>
            </a:r>
            <a:r>
              <a:rPr lang="es-ES" sz="800" dirty="0">
                <a:solidFill>
                  <a:schemeClr val="tx1">
                    <a:lumMod val="65000"/>
                    <a:lumOff val="35000"/>
                  </a:schemeClr>
                </a:solidFill>
              </a:rPr>
              <a:t>J Clin Oncol 2024</a:t>
            </a:r>
          </a:p>
          <a:p>
            <a:r>
              <a:rPr lang="es-ES" sz="800" dirty="0">
                <a:solidFill>
                  <a:schemeClr val="tx1">
                    <a:lumMod val="65000"/>
                    <a:lumOff val="35000"/>
                  </a:schemeClr>
                </a:solidFill>
              </a:rPr>
              <a:t>* </a:t>
            </a:r>
            <a:r>
              <a:rPr lang="en-US" sz="800" dirty="0">
                <a:solidFill>
                  <a:schemeClr val="tx1">
                    <a:lumMod val="65000"/>
                    <a:lumOff val="35000"/>
                  </a:schemeClr>
                </a:solidFill>
              </a:rPr>
              <a:t>Median OS with GAP was 14.0 months (95% CI, 12.4 to 16.1) and 13.6 months with GC (95% CI, 9.7 to 16.6)</a:t>
            </a:r>
          </a:p>
          <a:p>
            <a:r>
              <a:rPr lang="es-ES" sz="800" dirty="0">
                <a:solidFill>
                  <a:schemeClr val="tx1">
                    <a:lumMod val="65000"/>
                    <a:lumOff val="35000"/>
                  </a:schemeClr>
                </a:solidFill>
              </a:rPr>
              <a:t>Figura original al final </a:t>
            </a:r>
          </a:p>
        </p:txBody>
      </p:sp>
      <p:sp>
        <p:nvSpPr>
          <p:cNvPr id="3" name="CuadroTexto 2">
            <a:extLst>
              <a:ext uri="{FF2B5EF4-FFF2-40B4-BE49-F238E27FC236}">
                <a16:creationId xmlns:a16="http://schemas.microsoft.com/office/drawing/2014/main" id="{192D01A0-F200-31BC-57A8-B6EB70CE0EF7}"/>
              </a:ext>
            </a:extLst>
          </p:cNvPr>
          <p:cNvSpPr txBox="1"/>
          <p:nvPr/>
        </p:nvSpPr>
        <p:spPr>
          <a:xfrm>
            <a:off x="5833096" y="2271772"/>
            <a:ext cx="231154" cy="215444"/>
          </a:xfrm>
          <a:prstGeom prst="rect">
            <a:avLst/>
          </a:prstGeom>
          <a:noFill/>
        </p:spPr>
        <p:txBody>
          <a:bodyPr wrap="none" rtlCol="0">
            <a:spAutoFit/>
          </a:bodyPr>
          <a:lstStyle/>
          <a:p>
            <a:r>
              <a:rPr lang="es-ES" sz="800" dirty="0"/>
              <a:t>*</a:t>
            </a:r>
          </a:p>
        </p:txBody>
      </p:sp>
      <p:graphicFrame>
        <p:nvGraphicFramePr>
          <p:cNvPr id="15" name="Tabla 14">
            <a:extLst>
              <a:ext uri="{FF2B5EF4-FFF2-40B4-BE49-F238E27FC236}">
                <a16:creationId xmlns:a16="http://schemas.microsoft.com/office/drawing/2014/main" id="{7639E3F1-A80F-8A60-6A20-DA12FB159E49}"/>
              </a:ext>
            </a:extLst>
          </p:cNvPr>
          <p:cNvGraphicFramePr>
            <a:graphicFrameLocks noGrp="1"/>
          </p:cNvGraphicFramePr>
          <p:nvPr>
            <p:extLst>
              <p:ext uri="{D42A27DB-BD31-4B8C-83A1-F6EECF244321}">
                <p14:modId xmlns:p14="http://schemas.microsoft.com/office/powerpoint/2010/main" val="4054923288"/>
              </p:ext>
            </p:extLst>
          </p:nvPr>
        </p:nvGraphicFramePr>
        <p:xfrm>
          <a:off x="7070642" y="2715274"/>
          <a:ext cx="4324656" cy="1280160"/>
        </p:xfrm>
        <a:graphic>
          <a:graphicData uri="http://schemas.openxmlformats.org/drawingml/2006/table">
            <a:tbl>
              <a:tblPr firstRow="1" bandRow="1">
                <a:tableStyleId>{7DF18680-E054-41AD-8BC1-D1AEF772440D}</a:tableStyleId>
              </a:tblPr>
              <a:tblGrid>
                <a:gridCol w="1441552">
                  <a:extLst>
                    <a:ext uri="{9D8B030D-6E8A-4147-A177-3AD203B41FA5}">
                      <a16:colId xmlns:a16="http://schemas.microsoft.com/office/drawing/2014/main" val="968159767"/>
                    </a:ext>
                  </a:extLst>
                </a:gridCol>
                <a:gridCol w="1441552">
                  <a:extLst>
                    <a:ext uri="{9D8B030D-6E8A-4147-A177-3AD203B41FA5}">
                      <a16:colId xmlns:a16="http://schemas.microsoft.com/office/drawing/2014/main" val="1270483023"/>
                    </a:ext>
                  </a:extLst>
                </a:gridCol>
                <a:gridCol w="1441552">
                  <a:extLst>
                    <a:ext uri="{9D8B030D-6E8A-4147-A177-3AD203B41FA5}">
                      <a16:colId xmlns:a16="http://schemas.microsoft.com/office/drawing/2014/main" val="2479667917"/>
                    </a:ext>
                  </a:extLst>
                </a:gridCol>
              </a:tblGrid>
              <a:tr h="240483">
                <a:tc>
                  <a:txBody>
                    <a:bodyPr/>
                    <a:lstStyle/>
                    <a:p>
                      <a:r>
                        <a:rPr lang="es-ES" sz="1200" dirty="0" err="1"/>
                        <a:t>Disease</a:t>
                      </a:r>
                      <a:r>
                        <a:rPr lang="es-ES" sz="1200" dirty="0"/>
                        <a:t> Site</a:t>
                      </a:r>
                    </a:p>
                  </a:txBody>
                  <a:tcPr>
                    <a:solidFill>
                      <a:srgbClr val="9D0865"/>
                    </a:solidFill>
                  </a:tcPr>
                </a:tc>
                <a:tc>
                  <a:txBody>
                    <a:bodyPr/>
                    <a:lstStyle/>
                    <a:p>
                      <a:r>
                        <a:rPr lang="es-ES" sz="1200" dirty="0"/>
                        <a:t>GCN (CI)</a:t>
                      </a:r>
                    </a:p>
                  </a:txBody>
                  <a:tcPr>
                    <a:solidFill>
                      <a:srgbClr val="9D0865"/>
                    </a:solidFill>
                  </a:tcPr>
                </a:tc>
                <a:tc>
                  <a:txBody>
                    <a:bodyPr/>
                    <a:lstStyle/>
                    <a:p>
                      <a:r>
                        <a:rPr lang="es-ES" sz="1200" dirty="0"/>
                        <a:t>GC (CI)</a:t>
                      </a:r>
                    </a:p>
                  </a:txBody>
                  <a:tcPr>
                    <a:solidFill>
                      <a:srgbClr val="9D0865"/>
                    </a:solidFill>
                  </a:tcPr>
                </a:tc>
                <a:extLst>
                  <a:ext uri="{0D108BD9-81ED-4DB2-BD59-A6C34878D82A}">
                    <a16:rowId xmlns:a16="http://schemas.microsoft.com/office/drawing/2014/main" val="4024079315"/>
                  </a:ext>
                </a:extLst>
              </a:tr>
              <a:tr h="240483">
                <a:tc>
                  <a:txBody>
                    <a:bodyPr/>
                    <a:lstStyle/>
                    <a:p>
                      <a:r>
                        <a:rPr lang="es-ES" sz="1200" dirty="0" err="1"/>
                        <a:t>Intrahepatic</a:t>
                      </a:r>
                      <a:r>
                        <a:rPr lang="es-ES" sz="1200" dirty="0"/>
                        <a:t> CCA </a:t>
                      </a:r>
                    </a:p>
                  </a:txBody>
                  <a:tcPr/>
                </a:tc>
                <a:tc>
                  <a:txBody>
                    <a:bodyPr/>
                    <a:lstStyle/>
                    <a:p>
                      <a:r>
                        <a:rPr lang="es-ES" sz="1200" dirty="0"/>
                        <a:t>13.5 (11.7 </a:t>
                      </a:r>
                      <a:r>
                        <a:rPr lang="es-ES" sz="1200" dirty="0" err="1"/>
                        <a:t>to</a:t>
                      </a:r>
                      <a:r>
                        <a:rPr lang="es-ES" sz="1200" dirty="0"/>
                        <a:t> 16.1)</a:t>
                      </a:r>
                    </a:p>
                  </a:txBody>
                  <a:tcPr/>
                </a:tc>
                <a:tc>
                  <a:txBody>
                    <a:bodyPr/>
                    <a:lstStyle/>
                    <a:p>
                      <a:r>
                        <a:rPr lang="es-ES" sz="1200" dirty="0"/>
                        <a:t>13.6 (9.5 </a:t>
                      </a:r>
                      <a:r>
                        <a:rPr lang="es-ES" sz="1200" dirty="0" err="1"/>
                        <a:t>to</a:t>
                      </a:r>
                      <a:r>
                        <a:rPr lang="es-ES" sz="1200" dirty="0"/>
                        <a:t> 19.6)</a:t>
                      </a:r>
                    </a:p>
                  </a:txBody>
                  <a:tcPr/>
                </a:tc>
                <a:extLst>
                  <a:ext uri="{0D108BD9-81ED-4DB2-BD59-A6C34878D82A}">
                    <a16:rowId xmlns:a16="http://schemas.microsoft.com/office/drawing/2014/main" val="1216981499"/>
                  </a:ext>
                </a:extLst>
              </a:tr>
              <a:tr h="240483">
                <a:tc>
                  <a:txBody>
                    <a:bodyPr/>
                    <a:lstStyle/>
                    <a:p>
                      <a:r>
                        <a:rPr lang="es-ES" sz="1200" dirty="0" err="1"/>
                        <a:t>Extrahepatic</a:t>
                      </a:r>
                      <a:r>
                        <a:rPr lang="es-ES" sz="1200" dirty="0"/>
                        <a:t> CCA</a:t>
                      </a:r>
                    </a:p>
                  </a:txBody>
                  <a:tcPr/>
                </a:tc>
                <a:tc>
                  <a:txBody>
                    <a:bodyPr/>
                    <a:lstStyle/>
                    <a:p>
                      <a:r>
                        <a:rPr lang="es-ES" sz="1200" dirty="0"/>
                        <a:t>15.9 (9.2 </a:t>
                      </a:r>
                      <a:r>
                        <a:rPr lang="es-ES" sz="1200" dirty="0" err="1"/>
                        <a:t>to</a:t>
                      </a:r>
                      <a:r>
                        <a:rPr lang="es-ES" sz="1200" dirty="0"/>
                        <a:t> 18.5)</a:t>
                      </a:r>
                    </a:p>
                  </a:txBody>
                  <a:tcPr/>
                </a:tc>
                <a:tc>
                  <a:txBody>
                    <a:bodyPr/>
                    <a:lstStyle/>
                    <a:p>
                      <a:r>
                        <a:rPr lang="es-ES" sz="1200" dirty="0"/>
                        <a:t>16.3 (5.1 </a:t>
                      </a:r>
                      <a:r>
                        <a:rPr lang="es-ES" sz="1200" dirty="0" err="1"/>
                        <a:t>to</a:t>
                      </a:r>
                      <a:r>
                        <a:rPr lang="es-ES" sz="1200" dirty="0"/>
                        <a:t> 29.4)</a:t>
                      </a:r>
                    </a:p>
                  </a:txBody>
                  <a:tcPr/>
                </a:tc>
                <a:extLst>
                  <a:ext uri="{0D108BD9-81ED-4DB2-BD59-A6C34878D82A}">
                    <a16:rowId xmlns:a16="http://schemas.microsoft.com/office/drawing/2014/main" val="2253885668"/>
                  </a:ext>
                </a:extLst>
              </a:tr>
              <a:tr h="411307">
                <a:tc>
                  <a:txBody>
                    <a:bodyPr/>
                    <a:lstStyle/>
                    <a:p>
                      <a:r>
                        <a:rPr lang="es-ES" sz="1200" dirty="0" err="1"/>
                        <a:t>Gallbladder</a:t>
                      </a:r>
                      <a:r>
                        <a:rPr lang="es-ES" sz="1200" dirty="0"/>
                        <a:t> Adenocarcinoma </a:t>
                      </a:r>
                    </a:p>
                  </a:txBody>
                  <a:tcPr/>
                </a:tc>
                <a:tc>
                  <a:txBody>
                    <a:bodyPr/>
                    <a:lstStyle/>
                    <a:p>
                      <a:r>
                        <a:rPr lang="es-ES" sz="1200" dirty="0"/>
                        <a:t>17.0 (11.3 </a:t>
                      </a:r>
                      <a:r>
                        <a:rPr lang="es-ES" sz="1200" dirty="0" err="1"/>
                        <a:t>to</a:t>
                      </a:r>
                      <a:r>
                        <a:rPr lang="es-ES" sz="1200" dirty="0"/>
                        <a:t> 20.7)</a:t>
                      </a:r>
                    </a:p>
                  </a:txBody>
                  <a:tcPr/>
                </a:tc>
                <a:tc>
                  <a:txBody>
                    <a:bodyPr/>
                    <a:lstStyle/>
                    <a:p>
                      <a:r>
                        <a:rPr lang="es-ES" sz="1200" dirty="0"/>
                        <a:t>9.3 (7.0 </a:t>
                      </a:r>
                      <a:r>
                        <a:rPr lang="es-ES" sz="1200" dirty="0" err="1"/>
                        <a:t>to</a:t>
                      </a:r>
                      <a:r>
                        <a:rPr lang="es-ES" sz="1200" dirty="0"/>
                        <a:t> 22.2)</a:t>
                      </a:r>
                    </a:p>
                  </a:txBody>
                  <a:tcPr/>
                </a:tc>
                <a:extLst>
                  <a:ext uri="{0D108BD9-81ED-4DB2-BD59-A6C34878D82A}">
                    <a16:rowId xmlns:a16="http://schemas.microsoft.com/office/drawing/2014/main" val="2129642514"/>
                  </a:ext>
                </a:extLst>
              </a:tr>
            </a:tbl>
          </a:graphicData>
        </a:graphic>
      </p:graphicFrame>
      <p:sp>
        <p:nvSpPr>
          <p:cNvPr id="18" name="CuadroTexto 17">
            <a:extLst>
              <a:ext uri="{FF2B5EF4-FFF2-40B4-BE49-F238E27FC236}">
                <a16:creationId xmlns:a16="http://schemas.microsoft.com/office/drawing/2014/main" id="{E9A4E146-F2D4-D868-AD56-8F2574769CB9}"/>
              </a:ext>
            </a:extLst>
          </p:cNvPr>
          <p:cNvSpPr txBox="1"/>
          <p:nvPr/>
        </p:nvSpPr>
        <p:spPr>
          <a:xfrm>
            <a:off x="7144164" y="4535072"/>
            <a:ext cx="6096524" cy="338554"/>
          </a:xfrm>
          <a:prstGeom prst="rect">
            <a:avLst/>
          </a:prstGeom>
          <a:noFill/>
        </p:spPr>
        <p:txBody>
          <a:bodyPr wrap="square">
            <a:spAutoFit/>
          </a:bodyPr>
          <a:lstStyle/>
          <a:p>
            <a:r>
              <a:rPr lang="es-ES" sz="1600" b="1" dirty="0" err="1">
                <a:solidFill>
                  <a:srgbClr val="9D0865"/>
                </a:solidFill>
              </a:rPr>
              <a:t>Overall</a:t>
            </a:r>
            <a:r>
              <a:rPr lang="es-ES" sz="1600" b="1" dirty="0">
                <a:solidFill>
                  <a:srgbClr val="9D0865"/>
                </a:solidFill>
              </a:rPr>
              <a:t> </a:t>
            </a:r>
            <a:r>
              <a:rPr lang="es-ES" sz="1600" b="1" dirty="0" err="1">
                <a:solidFill>
                  <a:srgbClr val="9D0865"/>
                </a:solidFill>
              </a:rPr>
              <a:t>Survival</a:t>
            </a:r>
            <a:r>
              <a:rPr lang="es-ES" sz="1600" b="1" dirty="0">
                <a:solidFill>
                  <a:srgbClr val="9D0865"/>
                </a:solidFill>
              </a:rPr>
              <a:t> </a:t>
            </a:r>
          </a:p>
        </p:txBody>
      </p:sp>
      <p:graphicFrame>
        <p:nvGraphicFramePr>
          <p:cNvPr id="20" name="Tabla 19">
            <a:extLst>
              <a:ext uri="{FF2B5EF4-FFF2-40B4-BE49-F238E27FC236}">
                <a16:creationId xmlns:a16="http://schemas.microsoft.com/office/drawing/2014/main" id="{5B5BDBB8-AF56-8880-EE06-1865217CF278}"/>
              </a:ext>
            </a:extLst>
          </p:cNvPr>
          <p:cNvGraphicFramePr>
            <a:graphicFrameLocks noGrp="1"/>
          </p:cNvGraphicFramePr>
          <p:nvPr>
            <p:extLst>
              <p:ext uri="{D42A27DB-BD31-4B8C-83A1-F6EECF244321}">
                <p14:modId xmlns:p14="http://schemas.microsoft.com/office/powerpoint/2010/main" val="768410106"/>
              </p:ext>
            </p:extLst>
          </p:nvPr>
        </p:nvGraphicFramePr>
        <p:xfrm>
          <a:off x="7089750" y="4886816"/>
          <a:ext cx="4324656" cy="822960"/>
        </p:xfrm>
        <a:graphic>
          <a:graphicData uri="http://schemas.openxmlformats.org/drawingml/2006/table">
            <a:tbl>
              <a:tblPr firstRow="1" bandRow="1">
                <a:tableStyleId>{7DF18680-E054-41AD-8BC1-D1AEF772440D}</a:tableStyleId>
              </a:tblPr>
              <a:tblGrid>
                <a:gridCol w="1441552">
                  <a:extLst>
                    <a:ext uri="{9D8B030D-6E8A-4147-A177-3AD203B41FA5}">
                      <a16:colId xmlns:a16="http://schemas.microsoft.com/office/drawing/2014/main" val="968159767"/>
                    </a:ext>
                  </a:extLst>
                </a:gridCol>
                <a:gridCol w="1441552">
                  <a:extLst>
                    <a:ext uri="{9D8B030D-6E8A-4147-A177-3AD203B41FA5}">
                      <a16:colId xmlns:a16="http://schemas.microsoft.com/office/drawing/2014/main" val="1270483023"/>
                    </a:ext>
                  </a:extLst>
                </a:gridCol>
                <a:gridCol w="1441552">
                  <a:extLst>
                    <a:ext uri="{9D8B030D-6E8A-4147-A177-3AD203B41FA5}">
                      <a16:colId xmlns:a16="http://schemas.microsoft.com/office/drawing/2014/main" val="2479667917"/>
                    </a:ext>
                  </a:extLst>
                </a:gridCol>
              </a:tblGrid>
              <a:tr h="240483">
                <a:tc>
                  <a:txBody>
                    <a:bodyPr/>
                    <a:lstStyle/>
                    <a:p>
                      <a:r>
                        <a:rPr lang="es-ES" sz="1200" dirty="0" err="1"/>
                        <a:t>Disease</a:t>
                      </a:r>
                      <a:r>
                        <a:rPr lang="es-ES" sz="1200" dirty="0"/>
                        <a:t> </a:t>
                      </a:r>
                      <a:r>
                        <a:rPr lang="es-ES" sz="1200" dirty="0" err="1"/>
                        <a:t>Stage</a:t>
                      </a:r>
                      <a:endParaRPr lang="es-ES" sz="1200" dirty="0"/>
                    </a:p>
                  </a:txBody>
                  <a:tcPr>
                    <a:solidFill>
                      <a:srgbClr val="9D0865"/>
                    </a:solidFill>
                  </a:tcPr>
                </a:tc>
                <a:tc>
                  <a:txBody>
                    <a:bodyPr/>
                    <a:lstStyle/>
                    <a:p>
                      <a:r>
                        <a:rPr lang="es-ES" sz="1200" dirty="0"/>
                        <a:t>GCN (CI)</a:t>
                      </a:r>
                    </a:p>
                  </a:txBody>
                  <a:tcPr>
                    <a:solidFill>
                      <a:srgbClr val="9D0865"/>
                    </a:solidFill>
                  </a:tcPr>
                </a:tc>
                <a:tc>
                  <a:txBody>
                    <a:bodyPr/>
                    <a:lstStyle/>
                    <a:p>
                      <a:r>
                        <a:rPr lang="es-ES" sz="1200" dirty="0"/>
                        <a:t>GC (CI)</a:t>
                      </a:r>
                    </a:p>
                  </a:txBody>
                  <a:tcPr>
                    <a:solidFill>
                      <a:srgbClr val="9D0865"/>
                    </a:solidFill>
                  </a:tcPr>
                </a:tc>
                <a:extLst>
                  <a:ext uri="{0D108BD9-81ED-4DB2-BD59-A6C34878D82A}">
                    <a16:rowId xmlns:a16="http://schemas.microsoft.com/office/drawing/2014/main" val="4024079315"/>
                  </a:ext>
                </a:extLst>
              </a:tr>
              <a:tr h="240483">
                <a:tc>
                  <a:txBody>
                    <a:bodyPr/>
                    <a:lstStyle/>
                    <a:p>
                      <a:r>
                        <a:rPr lang="es-ES" sz="1200" dirty="0" err="1"/>
                        <a:t>Locally</a:t>
                      </a:r>
                      <a:r>
                        <a:rPr lang="es-ES" sz="1200" dirty="0"/>
                        <a:t> </a:t>
                      </a:r>
                      <a:r>
                        <a:rPr lang="es-ES" sz="1200" dirty="0" err="1"/>
                        <a:t>Advanced</a:t>
                      </a:r>
                      <a:endParaRPr lang="es-ES" sz="1200" dirty="0"/>
                    </a:p>
                  </a:txBody>
                  <a:tcPr/>
                </a:tc>
                <a:tc>
                  <a:txBody>
                    <a:bodyPr/>
                    <a:lstStyle/>
                    <a:p>
                      <a:r>
                        <a:rPr lang="es-ES" sz="1200" dirty="0"/>
                        <a:t>19.2 /16.3 </a:t>
                      </a:r>
                      <a:r>
                        <a:rPr lang="es-ES" sz="1200" dirty="0" err="1"/>
                        <a:t>to</a:t>
                      </a:r>
                      <a:r>
                        <a:rPr lang="es-ES" sz="1200" dirty="0"/>
                        <a:t> 24.3) </a:t>
                      </a:r>
                    </a:p>
                  </a:txBody>
                  <a:tcPr/>
                </a:tc>
                <a:tc>
                  <a:txBody>
                    <a:bodyPr/>
                    <a:lstStyle/>
                    <a:p>
                      <a:r>
                        <a:rPr lang="es-ES" sz="1200" dirty="0"/>
                        <a:t>13.7 (8.8 </a:t>
                      </a:r>
                      <a:r>
                        <a:rPr lang="es-ES" sz="1200" dirty="0" err="1"/>
                        <a:t>to</a:t>
                      </a:r>
                      <a:r>
                        <a:rPr lang="es-ES" sz="1200" dirty="0"/>
                        <a:t> 21.8)</a:t>
                      </a:r>
                    </a:p>
                  </a:txBody>
                  <a:tcPr/>
                </a:tc>
                <a:extLst>
                  <a:ext uri="{0D108BD9-81ED-4DB2-BD59-A6C34878D82A}">
                    <a16:rowId xmlns:a16="http://schemas.microsoft.com/office/drawing/2014/main" val="1216981499"/>
                  </a:ext>
                </a:extLst>
              </a:tr>
              <a:tr h="240483">
                <a:tc>
                  <a:txBody>
                    <a:bodyPr/>
                    <a:lstStyle/>
                    <a:p>
                      <a:r>
                        <a:rPr lang="es-ES" sz="1200" dirty="0" err="1"/>
                        <a:t>Metastasic</a:t>
                      </a:r>
                      <a:endParaRPr lang="es-ES" sz="1200" dirty="0"/>
                    </a:p>
                  </a:txBody>
                  <a:tcPr/>
                </a:tc>
                <a:tc>
                  <a:txBody>
                    <a:bodyPr/>
                    <a:lstStyle/>
                    <a:p>
                      <a:r>
                        <a:rPr lang="es-ES" sz="1200" dirty="0"/>
                        <a:t>13.0 (10.6 </a:t>
                      </a:r>
                      <a:r>
                        <a:rPr lang="es-ES" sz="1200" dirty="0" err="1"/>
                        <a:t>to</a:t>
                      </a:r>
                      <a:r>
                        <a:rPr lang="es-ES" sz="1200" dirty="0"/>
                        <a:t> 14.3)</a:t>
                      </a:r>
                    </a:p>
                  </a:txBody>
                  <a:tcPr/>
                </a:tc>
                <a:tc>
                  <a:txBody>
                    <a:bodyPr/>
                    <a:lstStyle/>
                    <a:p>
                      <a:r>
                        <a:rPr lang="es-ES" sz="1200" dirty="0"/>
                        <a:t>13.6 (9.3 </a:t>
                      </a:r>
                      <a:r>
                        <a:rPr lang="es-ES" sz="1200" dirty="0" err="1"/>
                        <a:t>to</a:t>
                      </a:r>
                      <a:r>
                        <a:rPr lang="es-ES" sz="1200" dirty="0"/>
                        <a:t> 19.6)</a:t>
                      </a:r>
                    </a:p>
                  </a:txBody>
                  <a:tcPr/>
                </a:tc>
                <a:extLst>
                  <a:ext uri="{0D108BD9-81ED-4DB2-BD59-A6C34878D82A}">
                    <a16:rowId xmlns:a16="http://schemas.microsoft.com/office/drawing/2014/main" val="2253885668"/>
                  </a:ext>
                </a:extLst>
              </a:tr>
            </a:tbl>
          </a:graphicData>
        </a:graphic>
      </p:graphicFrame>
      <p:sp>
        <p:nvSpPr>
          <p:cNvPr id="21" name="CuadroTexto 20">
            <a:extLst>
              <a:ext uri="{FF2B5EF4-FFF2-40B4-BE49-F238E27FC236}">
                <a16:creationId xmlns:a16="http://schemas.microsoft.com/office/drawing/2014/main" id="{BB66CBE5-3505-2924-2C1E-7036085EC754}"/>
              </a:ext>
            </a:extLst>
          </p:cNvPr>
          <p:cNvSpPr txBox="1"/>
          <p:nvPr/>
        </p:nvSpPr>
        <p:spPr>
          <a:xfrm>
            <a:off x="7074077" y="2383425"/>
            <a:ext cx="6096524" cy="338554"/>
          </a:xfrm>
          <a:prstGeom prst="rect">
            <a:avLst/>
          </a:prstGeom>
          <a:noFill/>
        </p:spPr>
        <p:txBody>
          <a:bodyPr wrap="square">
            <a:spAutoFit/>
          </a:bodyPr>
          <a:lstStyle/>
          <a:p>
            <a:r>
              <a:rPr lang="es-ES" sz="1600" b="1" dirty="0" err="1">
                <a:solidFill>
                  <a:srgbClr val="9D0865"/>
                </a:solidFill>
              </a:rPr>
              <a:t>Overall</a:t>
            </a:r>
            <a:r>
              <a:rPr lang="es-ES" sz="1600" b="1" dirty="0">
                <a:solidFill>
                  <a:srgbClr val="9D0865"/>
                </a:solidFill>
              </a:rPr>
              <a:t> </a:t>
            </a:r>
            <a:r>
              <a:rPr lang="es-ES" sz="1600" b="1" dirty="0" err="1">
                <a:solidFill>
                  <a:srgbClr val="9D0865"/>
                </a:solidFill>
              </a:rPr>
              <a:t>Survival</a:t>
            </a:r>
            <a:r>
              <a:rPr lang="es-ES" sz="1600" b="1" dirty="0">
                <a:solidFill>
                  <a:srgbClr val="9D0865"/>
                </a:solidFill>
              </a:rPr>
              <a:t> </a:t>
            </a:r>
          </a:p>
        </p:txBody>
      </p:sp>
    </p:spTree>
    <p:extLst>
      <p:ext uri="{BB962C8B-B14F-4D97-AF65-F5344CB8AC3E}">
        <p14:creationId xmlns:p14="http://schemas.microsoft.com/office/powerpoint/2010/main" val="1450725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FF18C-7889-D0B4-F0E3-EF94FD33261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6AA50CB-4E4F-5489-D355-9CC71210A93F}"/>
              </a:ext>
            </a:extLst>
          </p:cNvPr>
          <p:cNvSpPr>
            <a:spLocks noGrp="1"/>
          </p:cNvSpPr>
          <p:nvPr>
            <p:ph type="title"/>
          </p:nvPr>
        </p:nvSpPr>
        <p:spPr>
          <a:xfrm>
            <a:off x="838200" y="356792"/>
            <a:ext cx="7998869" cy="594702"/>
          </a:xfrm>
        </p:spPr>
        <p:txBody>
          <a:bodyPr>
            <a:noAutofit/>
          </a:bodyPr>
          <a:lstStyle/>
          <a:p>
            <a:r>
              <a:rPr lang="en-US" sz="2400" b="1" noProof="0" dirty="0"/>
              <a:t>Triple therapy failed to demonstrated superiority to double therapy</a:t>
            </a:r>
          </a:p>
        </p:txBody>
      </p:sp>
      <p:pic>
        <p:nvPicPr>
          <p:cNvPr id="3" name="Imagen 2">
            <a:extLst>
              <a:ext uri="{FF2B5EF4-FFF2-40B4-BE49-F238E27FC236}">
                <a16:creationId xmlns:a16="http://schemas.microsoft.com/office/drawing/2014/main" id="{9F7BF78F-A36E-943C-ADB0-FFE52283F8F2}"/>
              </a:ext>
            </a:extLst>
          </p:cNvPr>
          <p:cNvPicPr>
            <a:picLocks noChangeAspect="1"/>
          </p:cNvPicPr>
          <p:nvPr/>
        </p:nvPicPr>
        <p:blipFill>
          <a:blip r:embed="rId2"/>
          <a:stretch>
            <a:fillRect/>
          </a:stretch>
        </p:blipFill>
        <p:spPr>
          <a:xfrm>
            <a:off x="1889090" y="2228822"/>
            <a:ext cx="8709205" cy="3730342"/>
          </a:xfrm>
          <a:prstGeom prst="rect">
            <a:avLst/>
          </a:prstGeom>
          <a:ln>
            <a:noFill/>
          </a:ln>
        </p:spPr>
      </p:pic>
      <p:sp>
        <p:nvSpPr>
          <p:cNvPr id="7" name="CuadroTexto 6">
            <a:extLst>
              <a:ext uri="{FF2B5EF4-FFF2-40B4-BE49-F238E27FC236}">
                <a16:creationId xmlns:a16="http://schemas.microsoft.com/office/drawing/2014/main" id="{9FE9AF6B-1A83-EB87-87A6-6BBD2B43FC61}"/>
              </a:ext>
            </a:extLst>
          </p:cNvPr>
          <p:cNvSpPr txBox="1"/>
          <p:nvPr/>
        </p:nvSpPr>
        <p:spPr>
          <a:xfrm>
            <a:off x="838199" y="1352478"/>
            <a:ext cx="11100620" cy="646331"/>
          </a:xfrm>
          <a:prstGeom prst="rect">
            <a:avLst/>
          </a:prstGeom>
          <a:noFill/>
        </p:spPr>
        <p:txBody>
          <a:bodyPr wrap="square">
            <a:spAutoFit/>
          </a:bodyPr>
          <a:lstStyle/>
          <a:p>
            <a:pPr>
              <a:buNone/>
            </a:pPr>
            <a:r>
              <a:rPr lang="en-US" b="1" dirty="0">
                <a:solidFill>
                  <a:schemeClr val="tx1">
                    <a:lumMod val="75000"/>
                    <a:lumOff val="25000"/>
                  </a:schemeClr>
                </a:solidFill>
                <a:latin typeface="Aptos" panose="020B0004020202020204" pitchFamily="34" charset="0"/>
                <a:cs typeface="Arial" panose="020B0604020202020204" pitchFamily="34" charset="0"/>
              </a:rPr>
              <a:t>Modified FOLFIRINOX Versus CISGEM Chemotherapy for Patients With Advanced Biliary Tract Cancer (PRODIGE 38 AMEBICA): A Randomized Phase II Study</a:t>
            </a:r>
          </a:p>
        </p:txBody>
      </p:sp>
      <p:sp>
        <p:nvSpPr>
          <p:cNvPr id="8" name="TextBox 3">
            <a:extLst>
              <a:ext uri="{FF2B5EF4-FFF2-40B4-BE49-F238E27FC236}">
                <a16:creationId xmlns:a16="http://schemas.microsoft.com/office/drawing/2014/main" id="{A33EFA3E-305A-4CF7-1278-F4717F36DCF6}"/>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n-US" sz="800" dirty="0" err="1">
                <a:solidFill>
                  <a:schemeClr val="tx1">
                    <a:lumMod val="65000"/>
                    <a:lumOff val="35000"/>
                  </a:schemeClr>
                </a:solidFill>
              </a:rPr>
              <a:t>Phelip</a:t>
            </a:r>
            <a:r>
              <a:rPr lang="en-US" sz="800" dirty="0">
                <a:solidFill>
                  <a:schemeClr val="tx1">
                    <a:lumMod val="65000"/>
                    <a:lumOff val="35000"/>
                  </a:schemeClr>
                </a:solidFill>
              </a:rPr>
              <a:t> JM, </a:t>
            </a:r>
            <a:r>
              <a:rPr lang="en-US" sz="800" i="1" dirty="0">
                <a:solidFill>
                  <a:schemeClr val="tx1">
                    <a:lumMod val="65000"/>
                    <a:lumOff val="35000"/>
                  </a:schemeClr>
                </a:solidFill>
              </a:rPr>
              <a:t>et al. </a:t>
            </a:r>
            <a:r>
              <a:rPr lang="en-US" sz="800" dirty="0">
                <a:solidFill>
                  <a:schemeClr val="tx1">
                    <a:lumMod val="65000"/>
                    <a:lumOff val="35000"/>
                  </a:schemeClr>
                </a:solidFill>
              </a:rPr>
              <a:t>J Clin Oncol. 2022;40(3):262-71</a:t>
            </a:r>
            <a:endParaRPr lang="es-ES" sz="800" dirty="0">
              <a:solidFill>
                <a:schemeClr val="tx1">
                  <a:lumMod val="65000"/>
                  <a:lumOff val="35000"/>
                </a:schemeClr>
              </a:solidFill>
            </a:endParaRPr>
          </a:p>
        </p:txBody>
      </p:sp>
    </p:spTree>
    <p:extLst>
      <p:ext uri="{BB962C8B-B14F-4D97-AF65-F5344CB8AC3E}">
        <p14:creationId xmlns:p14="http://schemas.microsoft.com/office/powerpoint/2010/main" val="216792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5DCBF3-8043-91B2-2F7A-711BFF919554}"/>
              </a:ext>
            </a:extLst>
          </p:cNvPr>
          <p:cNvSpPr>
            <a:spLocks noGrp="1"/>
          </p:cNvSpPr>
          <p:nvPr>
            <p:ph type="title"/>
          </p:nvPr>
        </p:nvSpPr>
        <p:spPr>
          <a:xfrm>
            <a:off x="838200" y="356792"/>
            <a:ext cx="7572270" cy="594702"/>
          </a:xfrm>
        </p:spPr>
        <p:txBody>
          <a:bodyPr>
            <a:noAutofit/>
          </a:bodyPr>
          <a:lstStyle/>
          <a:p>
            <a:r>
              <a:rPr lang="en-US" sz="2400" b="1" noProof="0" dirty="0"/>
              <a:t>New chemotherapeutic drugs failed to demonstrated superiority to </a:t>
            </a:r>
            <a:r>
              <a:rPr lang="en-US" sz="2400" b="1" noProof="0" dirty="0" err="1"/>
              <a:t>GemCis</a:t>
            </a:r>
            <a:r>
              <a:rPr lang="en-US" sz="2400" dirty="0"/>
              <a:t> </a:t>
            </a:r>
            <a:br>
              <a:rPr lang="en-US" sz="2400" dirty="0"/>
            </a:br>
            <a:r>
              <a:rPr lang="en-US" sz="1800" b="1" dirty="0">
                <a:solidFill>
                  <a:srgbClr val="E45CAB"/>
                </a:solidFill>
              </a:rPr>
              <a:t>Phase III study of </a:t>
            </a:r>
            <a:r>
              <a:rPr lang="en-US" sz="1800" b="1" dirty="0" err="1">
                <a:solidFill>
                  <a:srgbClr val="E45CAB"/>
                </a:solidFill>
              </a:rPr>
              <a:t>CisGem</a:t>
            </a:r>
            <a:r>
              <a:rPr lang="en-US" sz="1800" b="1" dirty="0">
                <a:solidFill>
                  <a:srgbClr val="E45CAB"/>
                </a:solidFill>
              </a:rPr>
              <a:t> +/- NUC-1031 for first-line treatment of patients with advanced BTC(NuTide:121)</a:t>
            </a:r>
            <a:endParaRPr lang="en-US" b="1" noProof="0" dirty="0">
              <a:solidFill>
                <a:srgbClr val="E45CAB"/>
              </a:solidFill>
            </a:endParaRPr>
          </a:p>
        </p:txBody>
      </p:sp>
      <p:pic>
        <p:nvPicPr>
          <p:cNvPr id="5" name="Imagen 4" descr="Escala de tiempo&#10;&#10;El contenido generado por IA puede ser incorrecto.">
            <a:extLst>
              <a:ext uri="{FF2B5EF4-FFF2-40B4-BE49-F238E27FC236}">
                <a16:creationId xmlns:a16="http://schemas.microsoft.com/office/drawing/2014/main" id="{8A5548D3-B54E-4151-56E9-052DCAAFBF2C}"/>
              </a:ext>
            </a:extLst>
          </p:cNvPr>
          <p:cNvPicPr>
            <a:picLocks noChangeAspect="1"/>
          </p:cNvPicPr>
          <p:nvPr/>
        </p:nvPicPr>
        <p:blipFill>
          <a:blip r:embed="rId2"/>
          <a:stretch>
            <a:fillRect/>
          </a:stretch>
        </p:blipFill>
        <p:spPr>
          <a:xfrm>
            <a:off x="733529" y="1887487"/>
            <a:ext cx="5515377" cy="3083021"/>
          </a:xfrm>
          <a:prstGeom prst="rect">
            <a:avLst/>
          </a:prstGeom>
        </p:spPr>
      </p:pic>
      <p:pic>
        <p:nvPicPr>
          <p:cNvPr id="7" name="Imagen 6" descr="Gráfico&#10;&#10;El contenido generado por IA puede ser incorrecto.">
            <a:extLst>
              <a:ext uri="{FF2B5EF4-FFF2-40B4-BE49-F238E27FC236}">
                <a16:creationId xmlns:a16="http://schemas.microsoft.com/office/drawing/2014/main" id="{7940F268-FC4E-2010-A8C7-67D23CF9CFB4}"/>
              </a:ext>
            </a:extLst>
          </p:cNvPr>
          <p:cNvPicPr>
            <a:picLocks noChangeAspect="1"/>
          </p:cNvPicPr>
          <p:nvPr/>
        </p:nvPicPr>
        <p:blipFill>
          <a:blip r:embed="rId3"/>
          <a:stretch>
            <a:fillRect/>
          </a:stretch>
        </p:blipFill>
        <p:spPr>
          <a:xfrm>
            <a:off x="6453658" y="2129099"/>
            <a:ext cx="5313436" cy="2805693"/>
          </a:xfrm>
          <a:prstGeom prst="rect">
            <a:avLst/>
          </a:prstGeom>
        </p:spPr>
      </p:pic>
      <p:sp>
        <p:nvSpPr>
          <p:cNvPr id="10" name="CuadroTexto 9">
            <a:extLst>
              <a:ext uri="{FF2B5EF4-FFF2-40B4-BE49-F238E27FC236}">
                <a16:creationId xmlns:a16="http://schemas.microsoft.com/office/drawing/2014/main" id="{AEEA2455-DD07-D92F-2AE2-478065DC8A3A}"/>
              </a:ext>
            </a:extLst>
          </p:cNvPr>
          <p:cNvSpPr txBox="1"/>
          <p:nvPr/>
        </p:nvSpPr>
        <p:spPr>
          <a:xfrm>
            <a:off x="2475637" y="5240618"/>
            <a:ext cx="7806297" cy="830997"/>
          </a:xfrm>
          <a:prstGeom prst="rect">
            <a:avLst/>
          </a:prstGeom>
          <a:noFill/>
        </p:spPr>
        <p:txBody>
          <a:bodyPr wrap="square">
            <a:spAutoFit/>
          </a:bodyPr>
          <a:lstStyle/>
          <a:p>
            <a:pPr algn="l"/>
            <a:r>
              <a:rPr lang="en-US" sz="1600" b="0" i="0" u="none" strike="noStrike" baseline="0" dirty="0">
                <a:solidFill>
                  <a:srgbClr val="1A1918"/>
                </a:solidFill>
              </a:rPr>
              <a:t>In comparison to gemcitabine, NUC-1031 has:</a:t>
            </a:r>
          </a:p>
          <a:p>
            <a:pPr marL="285750" indent="-285750" algn="l">
              <a:buClr>
                <a:srgbClr val="9D0865"/>
              </a:buClr>
              <a:buFont typeface="Arial" panose="020B0604020202020204" pitchFamily="34" charset="0"/>
              <a:buChar char="•"/>
            </a:pPr>
            <a:r>
              <a:rPr lang="en-US" sz="1600" b="0" i="0" u="none" strike="noStrike" baseline="0" dirty="0">
                <a:solidFill>
                  <a:srgbClr val="1A1918"/>
                </a:solidFill>
              </a:rPr>
              <a:t>Greater plasma stability (T1/2 8.3 hours vs 1.5 hours)</a:t>
            </a:r>
          </a:p>
          <a:p>
            <a:pPr marL="285750" indent="-285750" algn="l">
              <a:buClr>
                <a:srgbClr val="9D0865"/>
              </a:buClr>
              <a:buFont typeface="Arial" panose="020B0604020202020204" pitchFamily="34" charset="0"/>
              <a:buChar char="•"/>
            </a:pPr>
            <a:r>
              <a:rPr lang="en-US" sz="1600" b="0" i="0" u="none" strike="noStrike" baseline="0" dirty="0">
                <a:solidFill>
                  <a:srgbClr val="1A1918"/>
                </a:solidFill>
              </a:rPr>
              <a:t>Increased intracellular levels of the active anti-cancer metabolite, </a:t>
            </a:r>
            <a:r>
              <a:rPr lang="en-US" sz="1600" b="0" i="0" u="none" strike="noStrike" baseline="0" dirty="0" err="1">
                <a:solidFill>
                  <a:srgbClr val="1A1918"/>
                </a:solidFill>
              </a:rPr>
              <a:t>dFdCTP</a:t>
            </a:r>
            <a:r>
              <a:rPr lang="en-US" sz="1600" b="0" i="0" u="none" strike="noStrike" baseline="0" dirty="0">
                <a:solidFill>
                  <a:srgbClr val="1A1918"/>
                </a:solidFill>
              </a:rPr>
              <a:t> (217x)</a:t>
            </a:r>
            <a:endParaRPr lang="es-ES" sz="1600" dirty="0"/>
          </a:p>
        </p:txBody>
      </p:sp>
      <p:sp>
        <p:nvSpPr>
          <p:cNvPr id="4" name="TextBox 3">
            <a:extLst>
              <a:ext uri="{FF2B5EF4-FFF2-40B4-BE49-F238E27FC236}">
                <a16:creationId xmlns:a16="http://schemas.microsoft.com/office/drawing/2014/main" id="{71181CD2-B139-EF7C-A773-D7A113417A64}"/>
              </a:ext>
            </a:extLst>
          </p:cNvPr>
          <p:cNvSpPr txBox="1"/>
          <p:nvPr/>
        </p:nvSpPr>
        <p:spPr>
          <a:xfrm>
            <a:off x="2475637" y="6377441"/>
            <a:ext cx="7646702" cy="215444"/>
          </a:xfrm>
          <a:prstGeom prst="rect">
            <a:avLst/>
          </a:prstGeom>
          <a:noFill/>
        </p:spPr>
        <p:txBody>
          <a:bodyPr wrap="square" lIns="91440" tIns="45720" rIns="91440" bIns="45720" anchor="t">
            <a:spAutoFit/>
          </a:bodyPr>
          <a:lstStyle/>
          <a:p>
            <a:r>
              <a:rPr lang="es-ES" sz="800" dirty="0">
                <a:solidFill>
                  <a:schemeClr val="tx1">
                    <a:lumMod val="65000"/>
                    <a:lumOff val="35000"/>
                  </a:schemeClr>
                </a:solidFill>
              </a:rPr>
              <a:t>Knox </a:t>
            </a:r>
            <a:r>
              <a:rPr lang="es-ES" sz="800" i="1" dirty="0">
                <a:solidFill>
                  <a:schemeClr val="tx1">
                    <a:lumMod val="65000"/>
                    <a:lumOff val="35000"/>
                  </a:schemeClr>
                </a:solidFill>
              </a:rPr>
              <a:t>et al, </a:t>
            </a:r>
            <a:r>
              <a:rPr lang="es-ES" sz="800" dirty="0">
                <a:solidFill>
                  <a:schemeClr val="tx1">
                    <a:lumMod val="65000"/>
                    <a:lumOff val="35000"/>
                  </a:schemeClr>
                </a:solidFill>
              </a:rPr>
              <a:t>J </a:t>
            </a:r>
            <a:r>
              <a:rPr lang="es-ES" sz="800" dirty="0" err="1">
                <a:solidFill>
                  <a:schemeClr val="tx1">
                    <a:lumMod val="65000"/>
                    <a:lumOff val="35000"/>
                  </a:schemeClr>
                </a:solidFill>
              </a:rPr>
              <a:t>Hepahol</a:t>
            </a:r>
            <a:r>
              <a:rPr lang="es-ES" sz="800" dirty="0">
                <a:solidFill>
                  <a:schemeClr val="tx1">
                    <a:lumMod val="65000"/>
                    <a:lumOff val="35000"/>
                  </a:schemeClr>
                </a:solidFill>
              </a:rPr>
              <a:t> 2025</a:t>
            </a:r>
          </a:p>
        </p:txBody>
      </p:sp>
    </p:spTree>
    <p:extLst>
      <p:ext uri="{BB962C8B-B14F-4D97-AF65-F5344CB8AC3E}">
        <p14:creationId xmlns:p14="http://schemas.microsoft.com/office/powerpoint/2010/main" val="3429065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EA5BBAF617194180ED16AA2A420127" ma:contentTypeVersion="16" ma:contentTypeDescription="Create a new document." ma:contentTypeScope="" ma:versionID="e2ff7999641034ccf02434f63235cd5e">
  <xsd:schema xmlns:xsd="http://www.w3.org/2001/XMLSchema" xmlns:xs="http://www.w3.org/2001/XMLSchema" xmlns:p="http://schemas.microsoft.com/office/2006/metadata/properties" xmlns:ns2="44a56295-c29e-4898-8136-a54736c65b82" xmlns:ns3="46a0113c-51a7-461c-9c10-b5d63a4c81e9" xmlns:ns4="e7eff012-9bd9-4a73-9917-c988d9fae3ff" targetNamespace="http://schemas.microsoft.com/office/2006/metadata/properties" ma:root="true" ma:fieldsID="4b382560f5a41e73eb24106e34947684" ns2:_="" ns3:_="" ns4:_="">
    <xsd:import namespace="44a56295-c29e-4898-8136-a54736c65b82"/>
    <xsd:import namespace="46a0113c-51a7-461c-9c10-b5d63a4c81e9"/>
    <xsd:import namespace="e7eff012-9bd9-4a73-9917-c988d9fae3ff"/>
    <xsd:element name="properties">
      <xsd:complexType>
        <xsd:sequence>
          <xsd:element name="documentManagement">
            <xsd:complexType>
              <xsd:all>
                <xsd:element ref="ns2:Descriptions" minOccurs="0"/>
                <xsd:element ref="ns2:Keyword" minOccurs="0"/>
                <xsd:element ref="ns3:MediaServiceMetadata" minOccurs="0"/>
                <xsd:element ref="ns3:MediaServiceFastMetadata" minOccurs="0"/>
                <xsd:element ref="ns3:MediaServiceDateTaken" minOccurs="0"/>
                <xsd:element ref="ns3:MediaLengthInSeconds" minOccurs="0"/>
                <xsd:element ref="ns4:SharedWithUsers" minOccurs="0"/>
                <xsd:element ref="ns4:SharedWithDetail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6295-c29e-4898-8136-a54736c65b82" elementFormDefault="qualified">
    <xsd:import namespace="http://schemas.microsoft.com/office/2006/documentManagement/types"/>
    <xsd:import namespace="http://schemas.microsoft.com/office/infopath/2007/PartnerControls"/>
    <xsd:element name="Descriptions" ma:index="8" nillable="true" ma:displayName="Descriptions" ma:description="Describe your document to make it appear at the top of search results" ma:internalName="Descriptions">
      <xsd:simpleType>
        <xsd:restriction base="dms:Note">
          <xsd:maxLength value="255"/>
        </xsd:restriction>
      </xsd:simpleType>
    </xsd:element>
    <xsd:element name="Keyword" ma:index="9" nillable="true" ma:displayName="Keyword" ma:description="Enter list of terms separated by semi-colon(;)" ma:internalName="Keyword">
      <xsd:simpleType>
        <xsd:restriction base="dms:Text">
          <xsd:maxLength value="255"/>
        </xsd:restriction>
      </xsd:simpleType>
    </xsd:element>
    <xsd:element name="TaxCatchAll" ma:index="18" nillable="true" ma:displayName="Taxonomy Catch All Column" ma:hidden="true" ma:list="{730eadd1-d76f-49f5-a02a-65cf351f0de9}" ma:internalName="TaxCatchAll" ma:showField="CatchAllData" ma:web="e7eff012-9bd9-4a73-9917-c988d9fae3f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a0113c-51a7-461c-9c10-b5d63a4c81e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ee89e71-04cd-405e-9ca3-99e020c1694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eff012-9bd9-4a73-9917-c988d9fae3f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Keyword xmlns="44a56295-c29e-4898-8136-a54736c65b82" xsi:nil="true"/>
    <lcf76f155ced4ddcb4097134ff3c332f xmlns="46a0113c-51a7-461c-9c10-b5d63a4c81e9">
      <Terms xmlns="http://schemas.microsoft.com/office/infopath/2007/PartnerControls"/>
    </lcf76f155ced4ddcb4097134ff3c332f>
    <TaxCatchAll xmlns="44a56295-c29e-4898-8136-a54736c65b82" xsi:nil="true"/>
    <Descriptions xmlns="44a56295-c29e-4898-8136-a54736c65b82" xsi:nil="true"/>
  </documentManagement>
</p:properties>
</file>

<file path=customXml/item3.xml><?xml version="1.0" encoding="utf-8"?>
<?mso-contentType ?>
<SharedContentType xmlns="Microsoft.SharePoint.Taxonomy.ContentTypeSync" SourceId="1ee89e71-04cd-405e-9ca3-99e020c1694d" ContentTypeId="0x010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8369B8-6AC8-4461-8B10-274CF57783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a56295-c29e-4898-8136-a54736c65b82"/>
    <ds:schemaRef ds:uri="46a0113c-51a7-461c-9c10-b5d63a4c81e9"/>
    <ds:schemaRef ds:uri="e7eff012-9bd9-4a73-9917-c988d9fae3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B09E80-51D9-4789-B742-C514C02B4F91}">
  <ds:schemaRefs>
    <ds:schemaRef ds:uri="http://schemas.microsoft.com/office/2006/metadata/properties"/>
    <ds:schemaRef ds:uri="http://schemas.microsoft.com/office/infopath/2007/PartnerControls"/>
    <ds:schemaRef ds:uri="44a56295-c29e-4898-8136-a54736c65b82"/>
    <ds:schemaRef ds:uri="46a0113c-51a7-461c-9c10-b5d63a4c81e9"/>
  </ds:schemaRefs>
</ds:datastoreItem>
</file>

<file path=customXml/itemProps3.xml><?xml version="1.0" encoding="utf-8"?>
<ds:datastoreItem xmlns:ds="http://schemas.openxmlformats.org/officeDocument/2006/customXml" ds:itemID="{A879CD28-B682-42B1-8CEC-8B32D92162E4}">
  <ds:schemaRefs>
    <ds:schemaRef ds:uri="Microsoft.SharePoint.Taxonomy.ContentTypeSync"/>
  </ds:schemaRefs>
</ds:datastoreItem>
</file>

<file path=customXml/itemProps4.xml><?xml version="1.0" encoding="utf-8"?>
<ds:datastoreItem xmlns:ds="http://schemas.openxmlformats.org/officeDocument/2006/customXml" ds:itemID="{003245F9-820D-4870-8E0C-EEC0B20BB9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596</TotalTime>
  <Words>5623</Words>
  <Application>Microsoft Office PowerPoint</Application>
  <PresentationFormat>Panorámica</PresentationFormat>
  <Paragraphs>783</Paragraphs>
  <Slides>51</Slides>
  <Notes>22</Notes>
  <HiddenSlides>9</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51</vt:i4>
      </vt:variant>
    </vt:vector>
  </HeadingPairs>
  <TitlesOfParts>
    <vt:vector size="63" baseType="lpstr">
      <vt:lpstr>MS PGothic</vt:lpstr>
      <vt:lpstr>Aptos</vt:lpstr>
      <vt:lpstr>Arial</vt:lpstr>
      <vt:lpstr>Calibri</vt:lpstr>
      <vt:lpstr>Century Gothic</vt:lpstr>
      <vt:lpstr>Elsevier Sans</vt:lpstr>
      <vt:lpstr>Helvetica</vt:lpstr>
      <vt:lpstr>STIXTwoText</vt:lpstr>
      <vt:lpstr>Times New Roman</vt:lpstr>
      <vt:lpstr>Verdana</vt:lpstr>
      <vt:lpstr>1_Tema de Office</vt:lpstr>
      <vt:lpstr>Tema de Office</vt:lpstr>
      <vt:lpstr>Presentación de PowerPoint</vt:lpstr>
      <vt:lpstr>ACTUALIZACIÓN DE LA 1L DE TRATAMIENTO EN CÁNCER DE VÍA BILIAR IRRESECABLE O METASTÁSICO</vt:lpstr>
      <vt:lpstr>DISCLOSURES</vt:lpstr>
      <vt:lpstr>The Evidence vs Reality Epidemiological characterization of BTC patients from the Spanish RETUD Registry1</vt:lpstr>
      <vt:lpstr>Standard first-line treatment option for Biliary tract cancers</vt:lpstr>
      <vt:lpstr>ESMO guidelines</vt:lpstr>
      <vt:lpstr>Triple therapy failed to demonstrated superiority to double therapy</vt:lpstr>
      <vt:lpstr>Triple therapy failed to demonstrated superiority to double therapy</vt:lpstr>
      <vt:lpstr>New chemotherapeutic drugs failed to demonstrated superiority to GemCis  Phase III study of CisGem +/- NUC-1031 for first-line treatment of patients with advanced BTC(NuTide:121)</vt:lpstr>
      <vt:lpstr>First Line Treatment in uBTC Phase 2 CisGem + durvalumab +/- tremelimumab </vt:lpstr>
      <vt:lpstr>First Line Treatment in uBTC Phase 2 CisGem + durvalumab +/- tremelimumab </vt:lpstr>
      <vt:lpstr>First Line Treatment in uBTC  Clinical trials</vt:lpstr>
      <vt:lpstr>First Line Treatment in uBTC  Clinical trials</vt:lpstr>
      <vt:lpstr>First Line Treatment in uBTC  Clinical trials</vt:lpstr>
      <vt:lpstr>First Line Treatment in uBTC Efficacy – Overall Survival</vt:lpstr>
      <vt:lpstr>First Line Treatment in uBTC Efficacy – Overall Survival</vt:lpstr>
      <vt:lpstr>First Line Treatment in uBTC Efficacy – Overall Survival</vt:lpstr>
      <vt:lpstr>First Line Treatment in uBTC  Durvalumab plus GemCis continues to demonstrate a clinically meaningful and durable survival beneﬁt at 4 years </vt:lpstr>
      <vt:lpstr>First Line Treatment in uBTC Efficacy - SLP</vt:lpstr>
      <vt:lpstr>First Line Treatment in uBTC Efficacy - SLP</vt:lpstr>
      <vt:lpstr>First Line Treatment in uBTC Efficacy - SLP</vt:lpstr>
      <vt:lpstr>First Line Treatment in uBTC  Efficacy - ORR</vt:lpstr>
      <vt:lpstr>First Line Treatment in uBTC  Efficacy - ORR</vt:lpstr>
      <vt:lpstr>First Line Treatment in uBTC  Efficacy - ORR</vt:lpstr>
      <vt:lpstr>First Line Treatment in uBTC  AEs Profile </vt:lpstr>
      <vt:lpstr>First Line Treatment in uBTC  AEs Profile </vt:lpstr>
      <vt:lpstr>First Line Treatment in uBTC  AEs Profile </vt:lpstr>
      <vt:lpstr>First Line Treatment in uBTC  Quality of Life in TOPAZ-1 Trial </vt:lpstr>
      <vt:lpstr>First Line Treatment in uBTC  Durvalumab plus GemCis is generally effective in participants with clinically actionable and high-prevalence genomic alterations </vt:lpstr>
      <vt:lpstr>First Line Treatment in uBTC  Durvalumab plus GemCis is generally effective all prespecified subgroups  </vt:lpstr>
      <vt:lpstr>International RWE supports the use of  Durvalumab + gem-cis</vt:lpstr>
      <vt:lpstr>First Line Treatment in uBTC  International RWE supports the use of Durvalumab + gem-cis</vt:lpstr>
      <vt:lpstr>First Line Treatment in uBTC  International RWE supports the use of Durvalumab + gem-cis</vt:lpstr>
      <vt:lpstr>First Line Treatment in uBTC  International RWE supports the use of Durvalumab + gem-cis*</vt:lpstr>
      <vt:lpstr>First Line Treatment in uBTC Phase 3b TOURMALINE study durva in combination with gem-based chemo</vt:lpstr>
      <vt:lpstr>First Line Treatment in uBTC  GemCis re-introduction while continuing durvalumab</vt:lpstr>
      <vt:lpstr>New potential IO combinations can be stablished as a new standard therapy in first line </vt:lpstr>
      <vt:lpstr>New potential IO combinations can be stablished as a new standard therapy in first line </vt:lpstr>
      <vt:lpstr>New potential IO combinations can be stablished as a new standard therapy in first line </vt:lpstr>
      <vt:lpstr>Targeted therapy potentially can be incorporate to the standard first line therapy IDH1 mut</vt:lpstr>
      <vt:lpstr>Targeted therapy potentially can be incorporate to the standard first line therapy Her2+</vt:lpstr>
      <vt:lpstr>Targeted therapy potentially can be incorporate to the standard first line therapy Her2+</vt:lpstr>
      <vt:lpstr>Maintenance strategy with target therapies potentially can be incorporate to the standard first line therapy</vt:lpstr>
      <vt:lpstr>Take home message</vt:lpstr>
      <vt:lpstr>Presentación de PowerPoint</vt:lpstr>
      <vt:lpstr>Presentación de PowerPoint</vt:lpstr>
      <vt:lpstr>Figura Original Slide 7</vt:lpstr>
      <vt:lpstr>Figura Original Slide 16</vt:lpstr>
      <vt:lpstr>Figura Original Slide 17</vt:lpstr>
      <vt:lpstr>Figura Original Slide 18</vt:lpstr>
      <vt:lpstr>Figura Original Slide 32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Marta Bayón García</dc:creator>
  <cp:lastModifiedBy>Mateos, Alberto</cp:lastModifiedBy>
  <cp:revision>6</cp:revision>
  <dcterms:created xsi:type="dcterms:W3CDTF">2026-01-22T09:00:21Z</dcterms:created>
  <dcterms:modified xsi:type="dcterms:W3CDTF">2026-03-06T11:35:34Z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0x010100DBEA5BBAF617194180ED16AA2A420127</vt:lpwstr>
  </property>
  <property fmtid="{D5CDD505-2E9C-101B-9397-08002B2CF9AE}" pid="3" name="MediaServiceImageTags">
    <vt:lpwstr/>
  </property>
</Properties>
</file>