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2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5"/>
    <p:sldMasterId id="2147483975" r:id="rId6"/>
    <p:sldMasterId id="2147484082" r:id="rId7"/>
  </p:sldMasterIdLst>
  <p:notesMasterIdLst>
    <p:notesMasterId r:id="rId9"/>
  </p:notesMasterIdLst>
  <p:handoutMasterIdLst>
    <p:handoutMasterId r:id="rId10"/>
  </p:handoutMasterIdLst>
  <p:sldIdLst>
    <p:sldId id="2147483192" r:id="rId8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Boyes" initials="LB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96" autoAdjust="0"/>
    <p:restoredTop sz="94026" autoAdjust="0"/>
  </p:normalViewPr>
  <p:slideViewPr>
    <p:cSldViewPr snapToGrid="0">
      <p:cViewPr varScale="1">
        <p:scale>
          <a:sx n="65" d="100"/>
          <a:sy n="65" d="100"/>
        </p:scale>
        <p:origin x="456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26"/>
    </p:cViewPr>
  </p:sorterViewPr>
  <p:notesViewPr>
    <p:cSldViewPr snapToGrid="0">
      <p:cViewPr varScale="1">
        <p:scale>
          <a:sx n="59" d="100"/>
          <a:sy n="59" d="100"/>
        </p:scale>
        <p:origin x="2371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tags" Target="tags/tag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25.xml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3131E8-FB12-410D-BF61-66026F4B99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84DA3-B4E6-4214-A070-882C7BF7CE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D0D9C-4FB5-4727-9E3D-4B02106E0BF8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B9E54A-6E6E-45BD-A700-6E2757729E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E95B-A9AE-4EB9-81E6-ECFE9C38ED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5E8E-A04D-4A46-9BA0-C3F696754EF8}" type="slidenum">
              <a:rPr lang="en-US" smtClean="0"/>
              <a:t>‹Nº›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58700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203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203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8336942B-E6A5-475C-AB1E-005DE3D92BF2}" type="datetimeFigureOut">
              <a:rPr lang="en-GB" smtClean="0"/>
              <a:pPr/>
              <a:t>28/10/2025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0498" y="299584"/>
            <a:ext cx="5157004" cy="2900816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6114" y="3296783"/>
            <a:ext cx="6625772" cy="5629503"/>
          </a:xfrm>
          <a:prstGeom prst="rect">
            <a:avLst/>
          </a:prstGeom>
        </p:spPr>
        <p:txBody>
          <a:bodyPr vert="horz" lIns="0" tIns="0" rIns="0" bIns="0" numCol="1" spcCol="36000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69829"/>
            <a:ext cx="2971800" cy="1741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969829"/>
            <a:ext cx="2971800" cy="1741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48857A81-DEF9-4B57-AC08-20326D7F815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97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Aft>
        <a:spcPts val="200"/>
      </a:spcAft>
      <a:buFont typeface="Arial" panose="020B0604020202020204" pitchFamily="34" charset="0"/>
      <a:buNone/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2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396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540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684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6BCE1-7E6E-7CEB-94E3-F47977787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6B4FC70-35F2-DAA1-5902-0D71736A27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F56F8AE-F67A-7346-17A8-502D43C2F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Respiratory epithelium regeneration process after reboot surgery. The image illustrates the restoration pathway of the respiratory</a:t>
            </a:r>
          </a:p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epithelium over time. Histological sections and electron microscopy are reported to show the morphological and functional changes that accompany clinical improvement. (A–C, M) </a:t>
            </a:r>
            <a:r>
              <a:rPr lang="en-US" sz="10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Presurgery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The epithelium is partially or completely absent, with residual epithelial cells lacking cilia. (D–I, N, O) </a:t>
            </a:r>
            <a:r>
              <a:rPr lang="es-E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3–12 </a:t>
            </a:r>
            <a:r>
              <a:rPr lang="es-ES" sz="10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months</a:t>
            </a:r>
            <a:r>
              <a:rPr lang="es-E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0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post-reboot</a:t>
            </a:r>
            <a:r>
              <a:rPr lang="es-E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Migration of basal cells, cell proliferation, junction formation, and reorganization toward a pseudostratified epithelium are observed. (J–L, P) 24 months post-reboot: Complete regeneration of the ciliated, pseudostratified respiratory epithelium with formed intercellular junctions (blue arrow = tight junction; yellow arrow = </a:t>
            </a:r>
            <a:r>
              <a:rPr lang="en-US" sz="10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adherens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junction; green arrow = desmosome). The results of the SNOT-22</a:t>
            </a:r>
          </a:p>
          <a:p>
            <a:r>
              <a:rPr lang="es-E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VAS are </a:t>
            </a:r>
            <a:r>
              <a:rPr lang="es-ES" sz="10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reported</a:t>
            </a:r>
            <a:r>
              <a:rPr lang="es-E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panel at the bottom of the figure.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0669AE9-4826-CC71-307B-2083B26A4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38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2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3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1219200" y="5989064"/>
            <a:ext cx="1828800" cy="207749"/>
          </a:xfrm>
        </p:spPr>
        <p:txBody>
          <a:bodyPr wrap="square" lIns="0" bIns="0">
            <a:sp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68ED59-10F2-418A-8E8D-5A205AB6BD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19200" y="6349213"/>
            <a:ext cx="4876799" cy="161583"/>
          </a:xfr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 dirty="0"/>
              <a:t>Click to add confidentiality statement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201" y="1793325"/>
            <a:ext cx="4876799" cy="2649135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enter title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3506CBD9-0F78-454A-9842-87C2546180B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tIns="72000" bIns="1080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 brand image here:</a:t>
            </a:r>
            <a:br>
              <a:rPr lang="en-US" dirty="0"/>
            </a:br>
            <a:r>
              <a:rPr lang="en-US" dirty="0"/>
              <a:t>Select this placeholder and click </a:t>
            </a:r>
            <a:br>
              <a:rPr lang="en-US" dirty="0"/>
            </a:br>
            <a:r>
              <a:rPr lang="en-US" dirty="0"/>
              <a:t>Brand Pictures in </a:t>
            </a:r>
            <a:r>
              <a:rPr lang="en-US" dirty="0" err="1"/>
              <a:t>BrandIn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Clicking the icon will insert an </a:t>
            </a:r>
            <a:br>
              <a:rPr lang="en-US" dirty="0"/>
            </a:br>
            <a:r>
              <a:rPr lang="en-US" dirty="0"/>
              <a:t>image from your own files.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pic>
        <p:nvPicPr>
          <p:cNvPr id="7" name="Picture 2" descr="Image result for ASTRAZENECA LOGO">
            <a:extLst>
              <a:ext uri="{FF2B5EF4-FFF2-40B4-BE49-F238E27FC236}">
                <a16:creationId xmlns:a16="http://schemas.microsoft.com/office/drawing/2014/main" id="{1ED72C3C-E918-420F-9374-6F1CBE3946F7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01638"/>
            <a:ext cx="2438400" cy="66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9200" y="4594860"/>
            <a:ext cx="4876799" cy="12418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subtitle / presenters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2260595-7C87-4D29-977E-EE25A0D9291A}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4809C05-E460-4D1A-BC84-C63C988F5D2D}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15AFDE-47EA-B9B3-CDD0-170ACBAE9885}"/>
              </a:ext>
            </a:extLst>
          </p:cNvPr>
          <p:cNvSpPr/>
          <p:nvPr userDrawn="1"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87002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6">
            <a:extLst>
              <a:ext uri="{FF2B5EF4-FFF2-40B4-BE49-F238E27FC236}">
                <a16:creationId xmlns:a16="http://schemas.microsoft.com/office/drawing/2014/main" id="{C07CECA8-840E-4BBC-A94E-0D507EF6B6B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09600" y="6200775"/>
            <a:ext cx="9753600" cy="657225"/>
          </a:xfrm>
        </p:spPr>
        <p:txBody>
          <a:bodyPr lIns="0"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468438"/>
            <a:ext cx="6705600" cy="424732"/>
          </a:xfrm>
          <a:prstGeom prst="rect">
            <a:avLst/>
          </a:prstGeom>
        </p:spPr>
        <p:txBody>
          <a:bodyPr wrap="square" l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14A51F37-EAE8-4722-A437-30D09A72A9E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4801" y="1468438"/>
            <a:ext cx="3657600" cy="424732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358968C-3784-44E4-B50E-21ED78D9EB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24801" y="2044699"/>
            <a:ext cx="3657600" cy="369332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dirty="0"/>
              <a:t>Click to add text. 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F450BB10-EDA8-4244-8CBF-7F1645357D5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09600" y="2044699"/>
            <a:ext cx="6705600" cy="4002083"/>
          </a:xfrm>
          <a:prstGeom prst="rect">
            <a:avLst/>
          </a:prstGeom>
        </p:spPr>
        <p:txBody>
          <a:bodyPr wrap="square" lIns="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E4F4DDF-A4CE-45BB-8E5D-A5AB679089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24800" y="4034387"/>
            <a:ext cx="3657599" cy="2012400"/>
          </a:xfrm>
          <a:prstGeom prst="rect">
            <a:avLst/>
          </a:prstGeom>
          <a:solidFill>
            <a:schemeClr val="accent1"/>
          </a:solidFill>
        </p:spPr>
        <p:txBody>
          <a:bodyPr wrap="square" lIns="306000" tIns="0" rIns="306000" bIns="0" anchor="ctr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callout </a:t>
            </a:r>
            <a:br>
              <a:rPr lang="en-US" dirty="0"/>
            </a:br>
            <a:r>
              <a:rPr lang="en-US" dirty="0"/>
              <a:t>or key figure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29D5544-E482-784E-19C5-157B93F4CBA4}"/>
              </a:ext>
            </a:extLst>
          </p:cNvPr>
          <p:cNvCxnSpPr>
            <a:cxnSpLocks/>
          </p:cNvCxnSpPr>
          <p:nvPr userDrawn="1"/>
        </p:nvCxnSpPr>
        <p:spPr>
          <a:xfrm>
            <a:off x="7620000" y="1468438"/>
            <a:ext cx="0" cy="457834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1">
            <a:extLst>
              <a:ext uri="{FF2B5EF4-FFF2-40B4-BE49-F238E27FC236}">
                <a16:creationId xmlns:a16="http://schemas.microsoft.com/office/drawing/2014/main" id="{33800B1B-EDDC-DA77-45C5-2CF8CC925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8634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ADE2FC00-C8CB-4E19-BA1A-C2DF3D5D8C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09602" y="6200775"/>
            <a:ext cx="9753597" cy="657225"/>
          </a:xfrm>
        </p:spPr>
        <p:txBody>
          <a:bodyPr lIns="0"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013136D-000F-468E-82F7-78627545D64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2285774"/>
            <a:ext cx="10972800" cy="3761003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351" y="1468438"/>
            <a:ext cx="10972800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62F3963-DA4D-4494-BBE3-B9E276AB4C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74FAE0-84B7-4520-A8FF-5F7E3FA831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6677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6">
            <a:extLst>
              <a:ext uri="{FF2B5EF4-FFF2-40B4-BE49-F238E27FC236}">
                <a16:creationId xmlns:a16="http://schemas.microsoft.com/office/drawing/2014/main" id="{2637D735-30A5-485A-99EE-308975B4856D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09600" y="6200775"/>
            <a:ext cx="9753599" cy="657225"/>
          </a:xfrm>
        </p:spPr>
        <p:txBody>
          <a:bodyPr lIns="0"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D3461D-2D14-40AF-A11E-E32A29AD5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2285774"/>
            <a:ext cx="5181976" cy="3761003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82FB9-7D18-4174-9B0A-336A77C9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351" y="1468438"/>
            <a:ext cx="5181976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00424" y="2285774"/>
            <a:ext cx="5181976" cy="3761003"/>
          </a:xfrm>
          <a:noFill/>
          <a:ln>
            <a:solidFill>
              <a:schemeClr val="accent3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A536223E-63F7-4E44-BC93-B6626BCFE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00424" y="1468438"/>
            <a:ext cx="5181976" cy="817200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23D907-3C73-D52B-957D-6283C143DE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01638"/>
            <a:ext cx="10972800" cy="914400"/>
          </a:xfrm>
        </p:spPr>
        <p:txBody>
          <a:bodyPr/>
          <a:lstStyle/>
          <a:p>
            <a:r>
              <a:rPr lang="en-US" dirty="0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4220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6">
            <a:extLst>
              <a:ext uri="{FF2B5EF4-FFF2-40B4-BE49-F238E27FC236}">
                <a16:creationId xmlns:a16="http://schemas.microsoft.com/office/drawing/2014/main" id="{3693997A-5C93-43A3-8084-D3D97075252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09602" y="6200775"/>
            <a:ext cx="9753598" cy="657225"/>
          </a:xfrm>
        </p:spPr>
        <p:txBody>
          <a:bodyPr lIns="0"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004B821-BCFE-4694-8F07-82AA247F72F5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2285774"/>
            <a:ext cx="3251450" cy="3761003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1468438"/>
            <a:ext cx="3251450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70276" y="2285774"/>
            <a:ext cx="3251450" cy="3761003"/>
          </a:xfrm>
          <a:noFill/>
          <a:ln>
            <a:solidFill>
              <a:schemeClr val="accent3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A536223E-63F7-4E44-BC93-B6626BCFE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70276" y="1468438"/>
            <a:ext cx="3251450" cy="817200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8A0AAAB-DFCF-4F8D-90DA-DBD0201339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30950" y="2285774"/>
            <a:ext cx="3251450" cy="3761003"/>
          </a:xfrm>
          <a:noFill/>
          <a:ln>
            <a:solidFill>
              <a:schemeClr val="tx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text here. </a:t>
            </a:r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489FFBF6-0D3D-4034-B412-EABCE72280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30950" y="1468438"/>
            <a:ext cx="3251450" cy="817200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9911E2-3D79-4D57-A4A5-99B310315A3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B845E6-1A8A-93E0-8ACC-3D2F7C09B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01638"/>
            <a:ext cx="10972800" cy="914400"/>
          </a:xfrm>
        </p:spPr>
        <p:txBody>
          <a:bodyPr/>
          <a:lstStyle/>
          <a:p>
            <a:r>
              <a:rPr lang="en-US" dirty="0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326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1DDC5128-F40F-4587-ABA6-C65DA8D4F34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876800" y="5434015"/>
            <a:ext cx="6705600" cy="765173"/>
          </a:xfrm>
        </p:spPr>
        <p:txBody>
          <a:bodyPr lIns="0" tIns="0" rIns="0" b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84B23E2-5E06-49DB-8204-880C851063B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1878CEE-058E-4CA0-A804-58BE7BD4CE9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" y="0"/>
            <a:ext cx="4267199" cy="6858000"/>
          </a:xfrm>
          <a:prstGeom prst="rect">
            <a:avLst/>
          </a:prstGeom>
          <a:solidFill>
            <a:srgbClr val="D8DFDE"/>
          </a:solidFill>
        </p:spPr>
        <p:txBody>
          <a:bodyPr vert="horz" wrap="square" lIns="396000" tIns="612000" rIns="576000" bIns="1368000" rtlCol="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 brand image here:</a:t>
            </a:r>
            <a:br>
              <a:rPr lang="en-US" dirty="0"/>
            </a:br>
            <a:r>
              <a:rPr lang="en-US" dirty="0"/>
              <a:t>Select this placeholder and click </a:t>
            </a:r>
            <a:br>
              <a:rPr lang="en-US" dirty="0"/>
            </a:br>
            <a:r>
              <a:rPr lang="en-US" dirty="0"/>
              <a:t>Brand Pictures in </a:t>
            </a:r>
            <a:r>
              <a:rPr lang="en-US" dirty="0" err="1"/>
              <a:t>BrandIn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Clicking the icon will insert an </a:t>
            </a:r>
            <a:br>
              <a:rPr lang="en-US" dirty="0"/>
            </a:br>
            <a:r>
              <a:rPr lang="en-US" dirty="0"/>
              <a:t>image from your own files.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</a:t>
            </a:r>
            <a:br>
              <a:rPr lang="en-US" dirty="0"/>
            </a:br>
            <a:r>
              <a:rPr lang="en-US" dirty="0"/>
              <a:t>within the frame by using the </a:t>
            </a:r>
            <a:br>
              <a:rPr lang="en-US" dirty="0"/>
            </a:br>
            <a:r>
              <a:rPr lang="en-US" dirty="0"/>
              <a:t>Crop feature in the Picture Format</a:t>
            </a:r>
            <a:br>
              <a:rPr lang="en-US" dirty="0"/>
            </a:br>
            <a:r>
              <a:rPr lang="en-US" dirty="0"/>
              <a:t>tab of the ribbon.</a:t>
            </a:r>
            <a:br>
              <a:rPr lang="en-US" dirty="0"/>
            </a:br>
            <a:r>
              <a:rPr lang="en-US" dirty="0"/>
              <a:t>_____________________________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6875AC1-186F-4F1F-B7EF-24D7150A24F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876800" y="1468438"/>
            <a:ext cx="6705600" cy="3965577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097FB9-E2D3-4E4F-B628-163A151D14B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E8D31C-DCAE-C47D-D5D2-ADBFFC5458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6800" y="401638"/>
            <a:ext cx="6705600" cy="914400"/>
          </a:xfrm>
        </p:spPr>
        <p:txBody>
          <a:bodyPr/>
          <a:lstStyle/>
          <a:p>
            <a:r>
              <a:rPr lang="en-US" dirty="0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032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73C6320D-F937-4522-9E69-DB2AAD8AEA21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924800" y="5434015"/>
            <a:ext cx="3657600" cy="765173"/>
          </a:xfrm>
        </p:spPr>
        <p:txBody>
          <a:bodyPr lIns="0" tIns="0" rIns="0" bIns="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CC698-5F0A-4A1C-B64E-2817FBBBC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D9F5C2-E3CA-4137-B291-3F738B45F56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" y="0"/>
            <a:ext cx="7315199" cy="6858000"/>
          </a:xfrm>
          <a:prstGeom prst="rect">
            <a:avLst/>
          </a:prstGeom>
          <a:solidFill>
            <a:srgbClr val="D8DFDE"/>
          </a:solidFill>
        </p:spPr>
        <p:txBody>
          <a:bodyPr vert="horz" wrap="square" lIns="396000" tIns="612000" rIns="576000" bIns="1584000" rtlCol="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 brand image here:</a:t>
            </a:r>
            <a:br>
              <a:rPr lang="en-US" dirty="0"/>
            </a:br>
            <a:r>
              <a:rPr lang="en-US" dirty="0"/>
              <a:t>Select this placeholder and click </a:t>
            </a:r>
            <a:br>
              <a:rPr lang="en-US" dirty="0"/>
            </a:br>
            <a:r>
              <a:rPr lang="en-US" dirty="0"/>
              <a:t>Brand Pictures in </a:t>
            </a:r>
            <a:r>
              <a:rPr lang="en-US" dirty="0" err="1"/>
              <a:t>BrandIn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Clicking the icon will insert an </a:t>
            </a:r>
            <a:br>
              <a:rPr lang="en-US" dirty="0"/>
            </a:br>
            <a:r>
              <a:rPr lang="en-US" dirty="0"/>
              <a:t>image from your own files.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 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9530C-C25D-41F5-8CBD-274088C9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6875AC1-186F-4F1F-B7EF-24D7150A24F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924800" y="1468438"/>
            <a:ext cx="3657600" cy="3965577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F551309-C685-A1F5-C2C6-49B85FEF1E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4800" y="401638"/>
            <a:ext cx="3657600" cy="914400"/>
          </a:xfrm>
        </p:spPr>
        <p:txBody>
          <a:bodyPr/>
          <a:lstStyle/>
          <a:p>
            <a:r>
              <a:rPr lang="en-US" dirty="0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8972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A37A4CB-10E5-A1D6-DDA9-1CB79A3D63A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1"/>
            <a:ext cx="6096002" cy="6857999"/>
          </a:xfrm>
          <a:custGeom>
            <a:avLst/>
            <a:gdLst>
              <a:gd name="connsiteX0" fmla="*/ 5707734 w 6096002"/>
              <a:gd name="connsiteY0" fmla="*/ 6429739 h 6857999"/>
              <a:gd name="connsiteX1" fmla="*/ 5686402 w 6096002"/>
              <a:gd name="connsiteY1" fmla="*/ 6454897 h 6857999"/>
              <a:gd name="connsiteX2" fmla="*/ 5741033 w 6096002"/>
              <a:gd name="connsiteY2" fmla="*/ 6533484 h 6857999"/>
              <a:gd name="connsiteX3" fmla="*/ 5798266 w 6096002"/>
              <a:gd name="connsiteY3" fmla="*/ 6526481 h 6857999"/>
              <a:gd name="connsiteX4" fmla="*/ 5799046 w 6096002"/>
              <a:gd name="connsiteY4" fmla="*/ 6522332 h 6857999"/>
              <a:gd name="connsiteX5" fmla="*/ 5803209 w 6096002"/>
              <a:gd name="connsiteY5" fmla="*/ 6494320 h 6857999"/>
              <a:gd name="connsiteX6" fmla="*/ 5769389 w 6096002"/>
              <a:gd name="connsiteY6" fmla="*/ 6479796 h 6857999"/>
              <a:gd name="connsiteX7" fmla="*/ 5771731 w 6096002"/>
              <a:gd name="connsiteY7" fmla="*/ 6515848 h 6857999"/>
              <a:gd name="connsiteX8" fmla="*/ 5771731 w 6096002"/>
              <a:gd name="connsiteY8" fmla="*/ 6520257 h 6857999"/>
              <a:gd name="connsiteX9" fmla="*/ 5755081 w 6096002"/>
              <a:gd name="connsiteY9" fmla="*/ 6531409 h 6857999"/>
              <a:gd name="connsiteX10" fmla="*/ 5699149 w 6096002"/>
              <a:gd name="connsiteY10" fmla="*/ 6448413 h 6857999"/>
              <a:gd name="connsiteX11" fmla="*/ 5700450 w 6096002"/>
              <a:gd name="connsiteY11" fmla="*/ 6447117 h 6857999"/>
              <a:gd name="connsiteX12" fmla="*/ 5701230 w 6096002"/>
              <a:gd name="connsiteY12" fmla="*/ 6447635 h 6857999"/>
              <a:gd name="connsiteX13" fmla="*/ 5701491 w 6096002"/>
              <a:gd name="connsiteY13" fmla="*/ 6447635 h 6857999"/>
              <a:gd name="connsiteX14" fmla="*/ 5769129 w 6096002"/>
              <a:gd name="connsiteY14" fmla="*/ 6475128 h 6857999"/>
              <a:gd name="connsiteX15" fmla="*/ 5803469 w 6096002"/>
              <a:gd name="connsiteY15" fmla="*/ 6489911 h 6857999"/>
              <a:gd name="connsiteX16" fmla="*/ 5830524 w 6096002"/>
              <a:gd name="connsiteY16" fmla="*/ 6502879 h 6857999"/>
              <a:gd name="connsiteX17" fmla="*/ 5842751 w 6096002"/>
              <a:gd name="connsiteY17" fmla="*/ 6519738 h 6857999"/>
              <a:gd name="connsiteX18" fmla="*/ 5690824 w 6096002"/>
              <a:gd name="connsiteY18" fmla="*/ 6632820 h 6857999"/>
              <a:gd name="connsiteX19" fmla="*/ 5690304 w 6096002"/>
              <a:gd name="connsiteY19" fmla="*/ 6633339 h 6857999"/>
              <a:gd name="connsiteX20" fmla="*/ 5689264 w 6096002"/>
              <a:gd name="connsiteY20" fmla="*/ 6634895 h 6857999"/>
              <a:gd name="connsiteX21" fmla="*/ 5689003 w 6096002"/>
              <a:gd name="connsiteY21" fmla="*/ 6635414 h 6857999"/>
              <a:gd name="connsiteX22" fmla="*/ 5684321 w 6096002"/>
              <a:gd name="connsiteY22" fmla="*/ 6649678 h 6857999"/>
              <a:gd name="connsiteX23" fmla="*/ 5703312 w 6096002"/>
              <a:gd name="connsiteY23" fmla="*/ 6673540 h 6857999"/>
              <a:gd name="connsiteX24" fmla="*/ 5716059 w 6096002"/>
              <a:gd name="connsiteY24" fmla="*/ 6675874 h 6857999"/>
              <a:gd name="connsiteX25" fmla="*/ 5718660 w 6096002"/>
              <a:gd name="connsiteY25" fmla="*/ 6676133 h 6857999"/>
              <a:gd name="connsiteX26" fmla="*/ 5844833 w 6096002"/>
              <a:gd name="connsiteY26" fmla="*/ 6651235 h 6857999"/>
              <a:gd name="connsiteX27" fmla="*/ 5854458 w 6096002"/>
              <a:gd name="connsiteY27" fmla="*/ 6625039 h 6857999"/>
              <a:gd name="connsiteX28" fmla="*/ 5810493 w 6096002"/>
              <a:gd name="connsiteY28" fmla="*/ 6599362 h 6857999"/>
              <a:gd name="connsiteX29" fmla="*/ 5801128 w 6096002"/>
              <a:gd name="connsiteY29" fmla="*/ 6605587 h 6857999"/>
              <a:gd name="connsiteX30" fmla="*/ 5836248 w 6096002"/>
              <a:gd name="connsiteY30" fmla="*/ 6628929 h 6857999"/>
              <a:gd name="connsiteX31" fmla="*/ 5834427 w 6096002"/>
              <a:gd name="connsiteY31" fmla="*/ 6632561 h 6857999"/>
              <a:gd name="connsiteX32" fmla="*/ 5832085 w 6096002"/>
              <a:gd name="connsiteY32" fmla="*/ 6632561 h 6857999"/>
              <a:gd name="connsiteX33" fmla="*/ 5754561 w 6096002"/>
              <a:gd name="connsiteY33" fmla="*/ 6637748 h 6857999"/>
              <a:gd name="connsiteX34" fmla="*/ 5747277 w 6096002"/>
              <a:gd name="connsiteY34" fmla="*/ 6638007 h 6857999"/>
              <a:gd name="connsiteX35" fmla="*/ 5759244 w 6096002"/>
              <a:gd name="connsiteY35" fmla="*/ 6628411 h 6857999"/>
              <a:gd name="connsiteX36" fmla="*/ 5882294 w 6096002"/>
              <a:gd name="connsiteY36" fmla="*/ 6546193 h 6857999"/>
              <a:gd name="connsiteX37" fmla="*/ 5852117 w 6096002"/>
              <a:gd name="connsiteY37" fmla="*/ 6467865 h 6857999"/>
              <a:gd name="connsiteX38" fmla="*/ 5707734 w 6096002"/>
              <a:gd name="connsiteY38" fmla="*/ 6429739 h 6857999"/>
              <a:gd name="connsiteX39" fmla="*/ 5770169 w 6096002"/>
              <a:gd name="connsiteY39" fmla="*/ 6319844 h 6857999"/>
              <a:gd name="connsiteX40" fmla="*/ 5652460 w 6096002"/>
              <a:gd name="connsiteY40" fmla="*/ 6424685 h 6857999"/>
              <a:gd name="connsiteX41" fmla="*/ 5608450 w 6096002"/>
              <a:gd name="connsiteY41" fmla="*/ 6493454 h 6857999"/>
              <a:gd name="connsiteX42" fmla="*/ 5626939 w 6096002"/>
              <a:gd name="connsiteY42" fmla="*/ 6514214 h 6857999"/>
              <a:gd name="connsiteX43" fmla="*/ 5748034 w 6096002"/>
              <a:gd name="connsiteY43" fmla="*/ 6576755 h 6857999"/>
              <a:gd name="connsiteX44" fmla="*/ 5757669 w 6096002"/>
              <a:gd name="connsiteY44" fmla="*/ 6570787 h 6857999"/>
              <a:gd name="connsiteX45" fmla="*/ 5650377 w 6096002"/>
              <a:gd name="connsiteY45" fmla="*/ 6511619 h 6857999"/>
              <a:gd name="connsiteX46" fmla="*/ 5633710 w 6096002"/>
              <a:gd name="connsiteY46" fmla="*/ 6496049 h 6857999"/>
              <a:gd name="connsiteX47" fmla="*/ 5663398 w 6096002"/>
              <a:gd name="connsiteY47" fmla="*/ 6464908 h 6857999"/>
              <a:gd name="connsiteX48" fmla="*/ 5679804 w 6096002"/>
              <a:gd name="connsiteY48" fmla="*/ 6448559 h 6857999"/>
              <a:gd name="connsiteX49" fmla="*/ 5681888 w 6096002"/>
              <a:gd name="connsiteY49" fmla="*/ 6431691 h 6857999"/>
              <a:gd name="connsiteX50" fmla="*/ 5703242 w 6096002"/>
              <a:gd name="connsiteY50" fmla="*/ 6424944 h 6857999"/>
              <a:gd name="connsiteX51" fmla="*/ 5731367 w 6096002"/>
              <a:gd name="connsiteY51" fmla="*/ 6396658 h 6857999"/>
              <a:gd name="connsiteX52" fmla="*/ 5754284 w 6096002"/>
              <a:gd name="connsiteY52" fmla="*/ 6378752 h 6857999"/>
              <a:gd name="connsiteX53" fmla="*/ 5760794 w 6096002"/>
              <a:gd name="connsiteY53" fmla="*/ 6391208 h 6857999"/>
              <a:gd name="connsiteX54" fmla="*/ 5765742 w 6096002"/>
              <a:gd name="connsiteY54" fmla="*/ 6436622 h 6857999"/>
              <a:gd name="connsiteX55" fmla="*/ 5804805 w 6096002"/>
              <a:gd name="connsiteY55" fmla="*/ 6447521 h 6857999"/>
              <a:gd name="connsiteX56" fmla="*/ 5770169 w 6096002"/>
              <a:gd name="connsiteY56" fmla="*/ 6319844 h 6857999"/>
              <a:gd name="connsiteX57" fmla="*/ 0 w 6096002"/>
              <a:gd name="connsiteY57" fmla="*/ 0 h 6857999"/>
              <a:gd name="connsiteX58" fmla="*/ 6096002 w 6096002"/>
              <a:gd name="connsiteY58" fmla="*/ 0 h 6857999"/>
              <a:gd name="connsiteX59" fmla="*/ 6096002 w 6096002"/>
              <a:gd name="connsiteY59" fmla="*/ 6857999 h 6857999"/>
              <a:gd name="connsiteX60" fmla="*/ 0 w 6096002"/>
              <a:gd name="connsiteY60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096002" h="6857999">
                <a:moveTo>
                  <a:pt x="5707734" y="6429739"/>
                </a:moveTo>
                <a:cubicBezTo>
                  <a:pt x="5686402" y="6426886"/>
                  <a:pt x="5677817" y="6434667"/>
                  <a:pt x="5686402" y="6454897"/>
                </a:cubicBezTo>
                <a:cubicBezTo>
                  <a:pt x="5695247" y="6474868"/>
                  <a:pt x="5717620" y="6508326"/>
                  <a:pt x="5741033" y="6533484"/>
                </a:cubicBezTo>
                <a:cubicBezTo>
                  <a:pt x="5764707" y="6558383"/>
                  <a:pt x="5790201" y="6565386"/>
                  <a:pt x="5798266" y="6526481"/>
                </a:cubicBezTo>
                <a:cubicBezTo>
                  <a:pt x="5798526" y="6525185"/>
                  <a:pt x="5798786" y="6523888"/>
                  <a:pt x="5799046" y="6522332"/>
                </a:cubicBezTo>
                <a:cubicBezTo>
                  <a:pt x="5800867" y="6512476"/>
                  <a:pt x="5802428" y="6502879"/>
                  <a:pt x="5803209" y="6494320"/>
                </a:cubicBezTo>
                <a:cubicBezTo>
                  <a:pt x="5792803" y="6489652"/>
                  <a:pt x="5781096" y="6484724"/>
                  <a:pt x="5769389" y="6479796"/>
                </a:cubicBezTo>
                <a:cubicBezTo>
                  <a:pt x="5770170" y="6488614"/>
                  <a:pt x="5771210" y="6503917"/>
                  <a:pt x="5771731" y="6515848"/>
                </a:cubicBezTo>
                <a:cubicBezTo>
                  <a:pt x="5771731" y="6517144"/>
                  <a:pt x="5771731" y="6518701"/>
                  <a:pt x="5771731" y="6520257"/>
                </a:cubicBezTo>
                <a:cubicBezTo>
                  <a:pt x="5772511" y="6539190"/>
                  <a:pt x="5766007" y="6539190"/>
                  <a:pt x="5755081" y="6531409"/>
                </a:cubicBezTo>
                <a:cubicBezTo>
                  <a:pt x="5742334" y="6522332"/>
                  <a:pt x="5703572" y="6471237"/>
                  <a:pt x="5699149" y="6448413"/>
                </a:cubicBezTo>
                <a:cubicBezTo>
                  <a:pt x="5698889" y="6447117"/>
                  <a:pt x="5699669" y="6446857"/>
                  <a:pt x="5700450" y="6447117"/>
                </a:cubicBezTo>
                <a:cubicBezTo>
                  <a:pt x="5700710" y="6447376"/>
                  <a:pt x="5700970" y="6447376"/>
                  <a:pt x="5701230" y="6447635"/>
                </a:cubicBezTo>
                <a:cubicBezTo>
                  <a:pt x="5701230" y="6447635"/>
                  <a:pt x="5701230" y="6447635"/>
                  <a:pt x="5701491" y="6447635"/>
                </a:cubicBezTo>
                <a:cubicBezTo>
                  <a:pt x="5710075" y="6451007"/>
                  <a:pt x="5739472" y="6462678"/>
                  <a:pt x="5769129" y="6475128"/>
                </a:cubicBezTo>
                <a:cubicBezTo>
                  <a:pt x="5780836" y="6480056"/>
                  <a:pt x="5792803" y="6485243"/>
                  <a:pt x="5803469" y="6489911"/>
                </a:cubicBezTo>
                <a:cubicBezTo>
                  <a:pt x="5814135" y="6494580"/>
                  <a:pt x="5823500" y="6499248"/>
                  <a:pt x="5830524" y="6502879"/>
                </a:cubicBezTo>
                <a:cubicBezTo>
                  <a:pt x="5843272" y="6509623"/>
                  <a:pt x="5848214" y="6514291"/>
                  <a:pt x="5842751" y="6519738"/>
                </a:cubicBezTo>
                <a:cubicBezTo>
                  <a:pt x="5816216" y="6546971"/>
                  <a:pt x="5722823" y="6585357"/>
                  <a:pt x="5690824" y="6632820"/>
                </a:cubicBezTo>
                <a:cubicBezTo>
                  <a:pt x="5690824" y="6632820"/>
                  <a:pt x="5690564" y="6633079"/>
                  <a:pt x="5690304" y="6633339"/>
                </a:cubicBezTo>
                <a:cubicBezTo>
                  <a:pt x="5690044" y="6633857"/>
                  <a:pt x="5689524" y="6634376"/>
                  <a:pt x="5689264" y="6634895"/>
                </a:cubicBezTo>
                <a:cubicBezTo>
                  <a:pt x="5689264" y="6635154"/>
                  <a:pt x="5689264" y="6635414"/>
                  <a:pt x="5689003" y="6635414"/>
                </a:cubicBezTo>
                <a:cubicBezTo>
                  <a:pt x="5687443" y="6638526"/>
                  <a:pt x="5685101" y="6643454"/>
                  <a:pt x="5684321" y="6649678"/>
                </a:cubicBezTo>
                <a:cubicBezTo>
                  <a:pt x="5683020" y="6660053"/>
                  <a:pt x="5688483" y="6669649"/>
                  <a:pt x="5703312" y="6673540"/>
                </a:cubicBezTo>
                <a:cubicBezTo>
                  <a:pt x="5707214" y="6674577"/>
                  <a:pt x="5711376" y="6675355"/>
                  <a:pt x="5716059" y="6675874"/>
                </a:cubicBezTo>
                <a:cubicBezTo>
                  <a:pt x="5716839" y="6676133"/>
                  <a:pt x="5717880" y="6676133"/>
                  <a:pt x="5718660" y="6676133"/>
                </a:cubicBezTo>
                <a:cubicBezTo>
                  <a:pt x="5747537" y="6677430"/>
                  <a:pt x="5822200" y="6661090"/>
                  <a:pt x="5844833" y="6651235"/>
                </a:cubicBezTo>
                <a:cubicBezTo>
                  <a:pt x="5868246" y="6640860"/>
                  <a:pt x="5861222" y="6630486"/>
                  <a:pt x="5854458" y="6625039"/>
                </a:cubicBezTo>
                <a:cubicBezTo>
                  <a:pt x="5849255" y="6620889"/>
                  <a:pt x="5823240" y="6606365"/>
                  <a:pt x="5810493" y="6599362"/>
                </a:cubicBezTo>
                <a:cubicBezTo>
                  <a:pt x="5807111" y="6601696"/>
                  <a:pt x="5804509" y="6603253"/>
                  <a:pt x="5801128" y="6605587"/>
                </a:cubicBezTo>
                <a:cubicBezTo>
                  <a:pt x="5822720" y="6618555"/>
                  <a:pt x="5831305" y="6625039"/>
                  <a:pt x="5836248" y="6628929"/>
                </a:cubicBezTo>
                <a:cubicBezTo>
                  <a:pt x="5838329" y="6630486"/>
                  <a:pt x="5837288" y="6632301"/>
                  <a:pt x="5834427" y="6632561"/>
                </a:cubicBezTo>
                <a:cubicBezTo>
                  <a:pt x="5833646" y="6632561"/>
                  <a:pt x="5832866" y="6632561"/>
                  <a:pt x="5832085" y="6632561"/>
                </a:cubicBezTo>
                <a:cubicBezTo>
                  <a:pt x="5811533" y="6634117"/>
                  <a:pt x="5772771" y="6636710"/>
                  <a:pt x="5754561" y="6637748"/>
                </a:cubicBezTo>
                <a:cubicBezTo>
                  <a:pt x="5751959" y="6638007"/>
                  <a:pt x="5748838" y="6638007"/>
                  <a:pt x="5747277" y="6638007"/>
                </a:cubicBezTo>
                <a:cubicBezTo>
                  <a:pt x="5751699" y="6633857"/>
                  <a:pt x="5756642" y="6630226"/>
                  <a:pt x="5759244" y="6628411"/>
                </a:cubicBezTo>
                <a:cubicBezTo>
                  <a:pt x="5798266" y="6600918"/>
                  <a:pt x="5863043" y="6562533"/>
                  <a:pt x="5882294" y="6546193"/>
                </a:cubicBezTo>
                <a:cubicBezTo>
                  <a:pt x="5896342" y="6534003"/>
                  <a:pt x="5934844" y="6496914"/>
                  <a:pt x="5852117" y="6467865"/>
                </a:cubicBezTo>
                <a:cubicBezTo>
                  <a:pt x="5828443" y="6459825"/>
                  <a:pt x="5769650" y="6438039"/>
                  <a:pt x="5707734" y="6429739"/>
                </a:cubicBezTo>
                <a:close/>
                <a:moveTo>
                  <a:pt x="5770169" y="6319844"/>
                </a:moveTo>
                <a:cubicBezTo>
                  <a:pt x="5750117" y="6317249"/>
                  <a:pt x="5719909" y="6342421"/>
                  <a:pt x="5652460" y="6424685"/>
                </a:cubicBezTo>
                <a:cubicBezTo>
                  <a:pt x="5639960" y="6439736"/>
                  <a:pt x="5610793" y="6476586"/>
                  <a:pt x="5608450" y="6493454"/>
                </a:cubicBezTo>
                <a:cubicBezTo>
                  <a:pt x="5606887" y="6505391"/>
                  <a:pt x="5619648" y="6510581"/>
                  <a:pt x="5626939" y="6514214"/>
                </a:cubicBezTo>
                <a:cubicBezTo>
                  <a:pt x="5633710" y="6517847"/>
                  <a:pt x="5711836" y="6556514"/>
                  <a:pt x="5748034" y="6576755"/>
                </a:cubicBezTo>
                <a:cubicBezTo>
                  <a:pt x="5751159" y="6574679"/>
                  <a:pt x="5754284" y="6572603"/>
                  <a:pt x="5757669" y="6570787"/>
                </a:cubicBezTo>
                <a:cubicBezTo>
                  <a:pt x="5736055" y="6559109"/>
                  <a:pt x="5675117" y="6526411"/>
                  <a:pt x="5650377" y="6511619"/>
                </a:cubicBezTo>
                <a:cubicBezTo>
                  <a:pt x="5640221" y="6505651"/>
                  <a:pt x="5633189" y="6500720"/>
                  <a:pt x="5633710" y="6496049"/>
                </a:cubicBezTo>
                <a:cubicBezTo>
                  <a:pt x="5634491" y="6490340"/>
                  <a:pt x="5649335" y="6478921"/>
                  <a:pt x="5663398" y="6464908"/>
                </a:cubicBezTo>
                <a:cubicBezTo>
                  <a:pt x="5667044" y="6461275"/>
                  <a:pt x="5673033" y="6455306"/>
                  <a:pt x="5679804" y="6448559"/>
                </a:cubicBezTo>
                <a:cubicBezTo>
                  <a:pt x="5677981" y="6441553"/>
                  <a:pt x="5678762" y="6435843"/>
                  <a:pt x="5681888" y="6431691"/>
                </a:cubicBezTo>
                <a:cubicBezTo>
                  <a:pt x="5685794" y="6426501"/>
                  <a:pt x="5692825" y="6424425"/>
                  <a:pt x="5703242" y="6424944"/>
                </a:cubicBezTo>
                <a:cubicBezTo>
                  <a:pt x="5716002" y="6412228"/>
                  <a:pt x="5727461" y="6400810"/>
                  <a:pt x="5731367" y="6396658"/>
                </a:cubicBezTo>
                <a:cubicBezTo>
                  <a:pt x="5740482" y="6387575"/>
                  <a:pt x="5750117" y="6378233"/>
                  <a:pt x="5754284" y="6378752"/>
                </a:cubicBezTo>
                <a:cubicBezTo>
                  <a:pt x="5757669" y="6379271"/>
                  <a:pt x="5759492" y="6382385"/>
                  <a:pt x="5760794" y="6391208"/>
                </a:cubicBezTo>
                <a:cubicBezTo>
                  <a:pt x="5761836" y="6398994"/>
                  <a:pt x="5764440" y="6421571"/>
                  <a:pt x="5765742" y="6436622"/>
                </a:cubicBezTo>
                <a:cubicBezTo>
                  <a:pt x="5779805" y="6439996"/>
                  <a:pt x="5792826" y="6443888"/>
                  <a:pt x="5804805" y="6447521"/>
                </a:cubicBezTo>
                <a:cubicBezTo>
                  <a:pt x="5803242" y="6344497"/>
                  <a:pt x="5791524" y="6322699"/>
                  <a:pt x="5770169" y="6319844"/>
                </a:cubicBezTo>
                <a:close/>
                <a:moveTo>
                  <a:pt x="0" y="0"/>
                </a:moveTo>
                <a:lnTo>
                  <a:pt x="6096002" y="0"/>
                </a:lnTo>
                <a:lnTo>
                  <a:pt x="6096002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8DFDE"/>
          </a:solidFill>
        </p:spPr>
        <p:txBody>
          <a:bodyPr wrap="square" lIns="396000" tIns="432000" rIns="252000" bIns="144000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 brand image here:</a:t>
            </a:r>
            <a:br>
              <a:rPr lang="en-US" dirty="0"/>
            </a:br>
            <a:r>
              <a:rPr lang="en-US" dirty="0"/>
              <a:t>Select this placeholder and click </a:t>
            </a:r>
            <a:br>
              <a:rPr lang="en-US" dirty="0"/>
            </a:br>
            <a:r>
              <a:rPr lang="en-US" dirty="0"/>
              <a:t>Brand Pictures in </a:t>
            </a:r>
            <a:r>
              <a:rPr lang="en-US" dirty="0" err="1"/>
              <a:t>BrandIn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Clicking the icon will insert an </a:t>
            </a:r>
            <a:br>
              <a:rPr lang="en-US" dirty="0"/>
            </a:br>
            <a:r>
              <a:rPr lang="en-US" dirty="0"/>
              <a:t>image from your own files.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416731F4-F189-4DCC-AB0D-BFCE5BE619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219200" y="6200775"/>
            <a:ext cx="4267200" cy="657225"/>
          </a:xfrm>
        </p:spPr>
        <p:txBody>
          <a:bodyPr lIns="0"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7F76E4-7FCD-B4FC-22CE-0FF27714AF3A}"/>
              </a:ext>
            </a:extLst>
          </p:cNvPr>
          <p:cNvSpPr/>
          <p:nvPr userDrawn="1"/>
        </p:nvSpPr>
        <p:spPr>
          <a:xfrm>
            <a:off x="0" y="0"/>
            <a:ext cx="609602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00" y="1468438"/>
            <a:ext cx="4267200" cy="765175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A40151-B82D-47EF-9056-B4BE571D309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219200" y="2386012"/>
            <a:ext cx="4267200" cy="3660763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C4ACB4-2CDA-3712-52B3-809DC1E3B0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200" y="401638"/>
            <a:ext cx="4267200" cy="914400"/>
          </a:xfrm>
        </p:spPr>
        <p:txBody>
          <a:bodyPr/>
          <a:lstStyle/>
          <a:p>
            <a:r>
              <a:rPr lang="en-US" dirty="0"/>
              <a:t>Click to enter title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9FF25D0A-3CFC-95B8-4E49-2FCEBF87C325}"/>
              </a:ext>
            </a:extLst>
          </p:cNvPr>
          <p:cNvSpPr txBox="1">
            <a:spLocks/>
          </p:cNvSpPr>
          <p:nvPr userDrawn="1"/>
        </p:nvSpPr>
        <p:spPr>
          <a:xfrm>
            <a:off x="11704319" y="6321108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0398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and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9EC0709-DFCA-4192-F0C0-BDE674A8FBE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44000" y="1"/>
            <a:ext cx="3048000" cy="6857999"/>
          </a:xfrm>
          <a:custGeom>
            <a:avLst/>
            <a:gdLst>
              <a:gd name="connsiteX0" fmla="*/ 2659735 w 3048000"/>
              <a:gd name="connsiteY0" fmla="*/ 6429739 h 6857999"/>
              <a:gd name="connsiteX1" fmla="*/ 2638403 w 3048000"/>
              <a:gd name="connsiteY1" fmla="*/ 6454897 h 6857999"/>
              <a:gd name="connsiteX2" fmla="*/ 2693034 w 3048000"/>
              <a:gd name="connsiteY2" fmla="*/ 6533484 h 6857999"/>
              <a:gd name="connsiteX3" fmla="*/ 2750267 w 3048000"/>
              <a:gd name="connsiteY3" fmla="*/ 6526481 h 6857999"/>
              <a:gd name="connsiteX4" fmla="*/ 2751047 w 3048000"/>
              <a:gd name="connsiteY4" fmla="*/ 6522332 h 6857999"/>
              <a:gd name="connsiteX5" fmla="*/ 2755210 w 3048000"/>
              <a:gd name="connsiteY5" fmla="*/ 6494320 h 6857999"/>
              <a:gd name="connsiteX6" fmla="*/ 2721390 w 3048000"/>
              <a:gd name="connsiteY6" fmla="*/ 6479796 h 6857999"/>
              <a:gd name="connsiteX7" fmla="*/ 2723732 w 3048000"/>
              <a:gd name="connsiteY7" fmla="*/ 6515848 h 6857999"/>
              <a:gd name="connsiteX8" fmla="*/ 2723732 w 3048000"/>
              <a:gd name="connsiteY8" fmla="*/ 6520257 h 6857999"/>
              <a:gd name="connsiteX9" fmla="*/ 2707082 w 3048000"/>
              <a:gd name="connsiteY9" fmla="*/ 6531409 h 6857999"/>
              <a:gd name="connsiteX10" fmla="*/ 2651150 w 3048000"/>
              <a:gd name="connsiteY10" fmla="*/ 6448413 h 6857999"/>
              <a:gd name="connsiteX11" fmla="*/ 2652451 w 3048000"/>
              <a:gd name="connsiteY11" fmla="*/ 6447117 h 6857999"/>
              <a:gd name="connsiteX12" fmla="*/ 2653231 w 3048000"/>
              <a:gd name="connsiteY12" fmla="*/ 6447635 h 6857999"/>
              <a:gd name="connsiteX13" fmla="*/ 2653492 w 3048000"/>
              <a:gd name="connsiteY13" fmla="*/ 6447635 h 6857999"/>
              <a:gd name="connsiteX14" fmla="*/ 2721130 w 3048000"/>
              <a:gd name="connsiteY14" fmla="*/ 6475128 h 6857999"/>
              <a:gd name="connsiteX15" fmla="*/ 2755470 w 3048000"/>
              <a:gd name="connsiteY15" fmla="*/ 6489911 h 6857999"/>
              <a:gd name="connsiteX16" fmla="*/ 2782525 w 3048000"/>
              <a:gd name="connsiteY16" fmla="*/ 6502879 h 6857999"/>
              <a:gd name="connsiteX17" fmla="*/ 2794752 w 3048000"/>
              <a:gd name="connsiteY17" fmla="*/ 6519738 h 6857999"/>
              <a:gd name="connsiteX18" fmla="*/ 2642825 w 3048000"/>
              <a:gd name="connsiteY18" fmla="*/ 6632820 h 6857999"/>
              <a:gd name="connsiteX19" fmla="*/ 2642305 w 3048000"/>
              <a:gd name="connsiteY19" fmla="*/ 6633339 h 6857999"/>
              <a:gd name="connsiteX20" fmla="*/ 2641265 w 3048000"/>
              <a:gd name="connsiteY20" fmla="*/ 6634895 h 6857999"/>
              <a:gd name="connsiteX21" fmla="*/ 2641004 w 3048000"/>
              <a:gd name="connsiteY21" fmla="*/ 6635414 h 6857999"/>
              <a:gd name="connsiteX22" fmla="*/ 2636322 w 3048000"/>
              <a:gd name="connsiteY22" fmla="*/ 6649678 h 6857999"/>
              <a:gd name="connsiteX23" fmla="*/ 2655313 w 3048000"/>
              <a:gd name="connsiteY23" fmla="*/ 6673540 h 6857999"/>
              <a:gd name="connsiteX24" fmla="*/ 2668060 w 3048000"/>
              <a:gd name="connsiteY24" fmla="*/ 6675874 h 6857999"/>
              <a:gd name="connsiteX25" fmla="*/ 2670661 w 3048000"/>
              <a:gd name="connsiteY25" fmla="*/ 6676133 h 6857999"/>
              <a:gd name="connsiteX26" fmla="*/ 2796834 w 3048000"/>
              <a:gd name="connsiteY26" fmla="*/ 6651235 h 6857999"/>
              <a:gd name="connsiteX27" fmla="*/ 2806459 w 3048000"/>
              <a:gd name="connsiteY27" fmla="*/ 6625039 h 6857999"/>
              <a:gd name="connsiteX28" fmla="*/ 2762494 w 3048000"/>
              <a:gd name="connsiteY28" fmla="*/ 6599362 h 6857999"/>
              <a:gd name="connsiteX29" fmla="*/ 2753129 w 3048000"/>
              <a:gd name="connsiteY29" fmla="*/ 6605587 h 6857999"/>
              <a:gd name="connsiteX30" fmla="*/ 2788249 w 3048000"/>
              <a:gd name="connsiteY30" fmla="*/ 6628929 h 6857999"/>
              <a:gd name="connsiteX31" fmla="*/ 2786428 w 3048000"/>
              <a:gd name="connsiteY31" fmla="*/ 6632561 h 6857999"/>
              <a:gd name="connsiteX32" fmla="*/ 2784086 w 3048000"/>
              <a:gd name="connsiteY32" fmla="*/ 6632561 h 6857999"/>
              <a:gd name="connsiteX33" fmla="*/ 2706562 w 3048000"/>
              <a:gd name="connsiteY33" fmla="*/ 6637748 h 6857999"/>
              <a:gd name="connsiteX34" fmla="*/ 2699278 w 3048000"/>
              <a:gd name="connsiteY34" fmla="*/ 6638007 h 6857999"/>
              <a:gd name="connsiteX35" fmla="*/ 2711245 w 3048000"/>
              <a:gd name="connsiteY35" fmla="*/ 6628411 h 6857999"/>
              <a:gd name="connsiteX36" fmla="*/ 2834295 w 3048000"/>
              <a:gd name="connsiteY36" fmla="*/ 6546193 h 6857999"/>
              <a:gd name="connsiteX37" fmla="*/ 2804118 w 3048000"/>
              <a:gd name="connsiteY37" fmla="*/ 6467865 h 6857999"/>
              <a:gd name="connsiteX38" fmla="*/ 2659735 w 3048000"/>
              <a:gd name="connsiteY38" fmla="*/ 6429739 h 6857999"/>
              <a:gd name="connsiteX39" fmla="*/ 2722170 w 3048000"/>
              <a:gd name="connsiteY39" fmla="*/ 6319844 h 6857999"/>
              <a:gd name="connsiteX40" fmla="*/ 2604461 w 3048000"/>
              <a:gd name="connsiteY40" fmla="*/ 6424685 h 6857999"/>
              <a:gd name="connsiteX41" fmla="*/ 2560451 w 3048000"/>
              <a:gd name="connsiteY41" fmla="*/ 6493454 h 6857999"/>
              <a:gd name="connsiteX42" fmla="*/ 2578940 w 3048000"/>
              <a:gd name="connsiteY42" fmla="*/ 6514214 h 6857999"/>
              <a:gd name="connsiteX43" fmla="*/ 2700035 w 3048000"/>
              <a:gd name="connsiteY43" fmla="*/ 6576755 h 6857999"/>
              <a:gd name="connsiteX44" fmla="*/ 2709670 w 3048000"/>
              <a:gd name="connsiteY44" fmla="*/ 6570787 h 6857999"/>
              <a:gd name="connsiteX45" fmla="*/ 2602378 w 3048000"/>
              <a:gd name="connsiteY45" fmla="*/ 6511619 h 6857999"/>
              <a:gd name="connsiteX46" fmla="*/ 2585711 w 3048000"/>
              <a:gd name="connsiteY46" fmla="*/ 6496049 h 6857999"/>
              <a:gd name="connsiteX47" fmla="*/ 2615399 w 3048000"/>
              <a:gd name="connsiteY47" fmla="*/ 6464908 h 6857999"/>
              <a:gd name="connsiteX48" fmla="*/ 2631805 w 3048000"/>
              <a:gd name="connsiteY48" fmla="*/ 6448559 h 6857999"/>
              <a:gd name="connsiteX49" fmla="*/ 2633889 w 3048000"/>
              <a:gd name="connsiteY49" fmla="*/ 6431691 h 6857999"/>
              <a:gd name="connsiteX50" fmla="*/ 2655243 w 3048000"/>
              <a:gd name="connsiteY50" fmla="*/ 6424944 h 6857999"/>
              <a:gd name="connsiteX51" fmla="*/ 2683368 w 3048000"/>
              <a:gd name="connsiteY51" fmla="*/ 6396658 h 6857999"/>
              <a:gd name="connsiteX52" fmla="*/ 2706285 w 3048000"/>
              <a:gd name="connsiteY52" fmla="*/ 6378752 h 6857999"/>
              <a:gd name="connsiteX53" fmla="*/ 2712795 w 3048000"/>
              <a:gd name="connsiteY53" fmla="*/ 6391208 h 6857999"/>
              <a:gd name="connsiteX54" fmla="*/ 2717743 w 3048000"/>
              <a:gd name="connsiteY54" fmla="*/ 6436622 h 6857999"/>
              <a:gd name="connsiteX55" fmla="*/ 2756806 w 3048000"/>
              <a:gd name="connsiteY55" fmla="*/ 6447521 h 6857999"/>
              <a:gd name="connsiteX56" fmla="*/ 2722170 w 3048000"/>
              <a:gd name="connsiteY56" fmla="*/ 6319844 h 6857999"/>
              <a:gd name="connsiteX57" fmla="*/ 0 w 3048000"/>
              <a:gd name="connsiteY57" fmla="*/ 0 h 6857999"/>
              <a:gd name="connsiteX58" fmla="*/ 3048000 w 3048000"/>
              <a:gd name="connsiteY58" fmla="*/ 0 h 6857999"/>
              <a:gd name="connsiteX59" fmla="*/ 3048000 w 3048000"/>
              <a:gd name="connsiteY59" fmla="*/ 6857999 h 6857999"/>
              <a:gd name="connsiteX60" fmla="*/ 0 w 3048000"/>
              <a:gd name="connsiteY60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3048000" h="6857999">
                <a:moveTo>
                  <a:pt x="2659735" y="6429739"/>
                </a:moveTo>
                <a:cubicBezTo>
                  <a:pt x="2638403" y="6426886"/>
                  <a:pt x="2629818" y="6434667"/>
                  <a:pt x="2638403" y="6454897"/>
                </a:cubicBezTo>
                <a:cubicBezTo>
                  <a:pt x="2647248" y="6474868"/>
                  <a:pt x="2669621" y="6508326"/>
                  <a:pt x="2693034" y="6533484"/>
                </a:cubicBezTo>
                <a:cubicBezTo>
                  <a:pt x="2716708" y="6558383"/>
                  <a:pt x="2742202" y="6565386"/>
                  <a:pt x="2750267" y="6526481"/>
                </a:cubicBezTo>
                <a:cubicBezTo>
                  <a:pt x="2750527" y="6525185"/>
                  <a:pt x="2750787" y="6523888"/>
                  <a:pt x="2751047" y="6522332"/>
                </a:cubicBezTo>
                <a:cubicBezTo>
                  <a:pt x="2752868" y="6512476"/>
                  <a:pt x="2754429" y="6502879"/>
                  <a:pt x="2755210" y="6494320"/>
                </a:cubicBezTo>
                <a:cubicBezTo>
                  <a:pt x="2744804" y="6489652"/>
                  <a:pt x="2733097" y="6484724"/>
                  <a:pt x="2721390" y="6479796"/>
                </a:cubicBezTo>
                <a:cubicBezTo>
                  <a:pt x="2722171" y="6488614"/>
                  <a:pt x="2723211" y="6503917"/>
                  <a:pt x="2723732" y="6515848"/>
                </a:cubicBezTo>
                <a:cubicBezTo>
                  <a:pt x="2723732" y="6517144"/>
                  <a:pt x="2723732" y="6518701"/>
                  <a:pt x="2723732" y="6520257"/>
                </a:cubicBezTo>
                <a:cubicBezTo>
                  <a:pt x="2724512" y="6539190"/>
                  <a:pt x="2718008" y="6539190"/>
                  <a:pt x="2707082" y="6531409"/>
                </a:cubicBezTo>
                <a:cubicBezTo>
                  <a:pt x="2694335" y="6522332"/>
                  <a:pt x="2655573" y="6471237"/>
                  <a:pt x="2651150" y="6448413"/>
                </a:cubicBezTo>
                <a:cubicBezTo>
                  <a:pt x="2650890" y="6447117"/>
                  <a:pt x="2651670" y="6446857"/>
                  <a:pt x="2652451" y="6447117"/>
                </a:cubicBezTo>
                <a:cubicBezTo>
                  <a:pt x="2652711" y="6447376"/>
                  <a:pt x="2652971" y="6447376"/>
                  <a:pt x="2653231" y="6447635"/>
                </a:cubicBezTo>
                <a:cubicBezTo>
                  <a:pt x="2653231" y="6447635"/>
                  <a:pt x="2653231" y="6447635"/>
                  <a:pt x="2653492" y="6447635"/>
                </a:cubicBezTo>
                <a:cubicBezTo>
                  <a:pt x="2662076" y="6451007"/>
                  <a:pt x="2691473" y="6462678"/>
                  <a:pt x="2721130" y="6475128"/>
                </a:cubicBezTo>
                <a:cubicBezTo>
                  <a:pt x="2732837" y="6480056"/>
                  <a:pt x="2744804" y="6485243"/>
                  <a:pt x="2755470" y="6489911"/>
                </a:cubicBezTo>
                <a:cubicBezTo>
                  <a:pt x="2766136" y="6494580"/>
                  <a:pt x="2775501" y="6499248"/>
                  <a:pt x="2782525" y="6502879"/>
                </a:cubicBezTo>
                <a:cubicBezTo>
                  <a:pt x="2795273" y="6509623"/>
                  <a:pt x="2800215" y="6514291"/>
                  <a:pt x="2794752" y="6519738"/>
                </a:cubicBezTo>
                <a:cubicBezTo>
                  <a:pt x="2768217" y="6546971"/>
                  <a:pt x="2674824" y="6585357"/>
                  <a:pt x="2642825" y="6632820"/>
                </a:cubicBezTo>
                <a:cubicBezTo>
                  <a:pt x="2642825" y="6632820"/>
                  <a:pt x="2642565" y="6633079"/>
                  <a:pt x="2642305" y="6633339"/>
                </a:cubicBezTo>
                <a:cubicBezTo>
                  <a:pt x="2642045" y="6633857"/>
                  <a:pt x="2641525" y="6634376"/>
                  <a:pt x="2641265" y="6634895"/>
                </a:cubicBezTo>
                <a:cubicBezTo>
                  <a:pt x="2641265" y="6635154"/>
                  <a:pt x="2641265" y="6635414"/>
                  <a:pt x="2641004" y="6635414"/>
                </a:cubicBezTo>
                <a:cubicBezTo>
                  <a:pt x="2639444" y="6638526"/>
                  <a:pt x="2637102" y="6643454"/>
                  <a:pt x="2636322" y="6649678"/>
                </a:cubicBezTo>
                <a:cubicBezTo>
                  <a:pt x="2635021" y="6660053"/>
                  <a:pt x="2640484" y="6669649"/>
                  <a:pt x="2655313" y="6673540"/>
                </a:cubicBezTo>
                <a:cubicBezTo>
                  <a:pt x="2659215" y="6674577"/>
                  <a:pt x="2663377" y="6675355"/>
                  <a:pt x="2668060" y="6675874"/>
                </a:cubicBezTo>
                <a:cubicBezTo>
                  <a:pt x="2668840" y="6676133"/>
                  <a:pt x="2669881" y="6676133"/>
                  <a:pt x="2670661" y="6676133"/>
                </a:cubicBezTo>
                <a:cubicBezTo>
                  <a:pt x="2699538" y="6677430"/>
                  <a:pt x="2774201" y="6661090"/>
                  <a:pt x="2796834" y="6651235"/>
                </a:cubicBezTo>
                <a:cubicBezTo>
                  <a:pt x="2820247" y="6640860"/>
                  <a:pt x="2813223" y="6630486"/>
                  <a:pt x="2806459" y="6625039"/>
                </a:cubicBezTo>
                <a:cubicBezTo>
                  <a:pt x="2801256" y="6620889"/>
                  <a:pt x="2775241" y="6606365"/>
                  <a:pt x="2762494" y="6599362"/>
                </a:cubicBezTo>
                <a:cubicBezTo>
                  <a:pt x="2759112" y="6601696"/>
                  <a:pt x="2756510" y="6603253"/>
                  <a:pt x="2753129" y="6605587"/>
                </a:cubicBezTo>
                <a:cubicBezTo>
                  <a:pt x="2774721" y="6618555"/>
                  <a:pt x="2783306" y="6625039"/>
                  <a:pt x="2788249" y="6628929"/>
                </a:cubicBezTo>
                <a:cubicBezTo>
                  <a:pt x="2790330" y="6630486"/>
                  <a:pt x="2789289" y="6632301"/>
                  <a:pt x="2786428" y="6632561"/>
                </a:cubicBezTo>
                <a:cubicBezTo>
                  <a:pt x="2785647" y="6632561"/>
                  <a:pt x="2784867" y="6632561"/>
                  <a:pt x="2784086" y="6632561"/>
                </a:cubicBezTo>
                <a:cubicBezTo>
                  <a:pt x="2763534" y="6634117"/>
                  <a:pt x="2724772" y="6636710"/>
                  <a:pt x="2706562" y="6637748"/>
                </a:cubicBezTo>
                <a:cubicBezTo>
                  <a:pt x="2703960" y="6638007"/>
                  <a:pt x="2700839" y="6638007"/>
                  <a:pt x="2699278" y="6638007"/>
                </a:cubicBezTo>
                <a:cubicBezTo>
                  <a:pt x="2703700" y="6633857"/>
                  <a:pt x="2708643" y="6630226"/>
                  <a:pt x="2711245" y="6628411"/>
                </a:cubicBezTo>
                <a:cubicBezTo>
                  <a:pt x="2750267" y="6600918"/>
                  <a:pt x="2815044" y="6562533"/>
                  <a:pt x="2834295" y="6546193"/>
                </a:cubicBezTo>
                <a:cubicBezTo>
                  <a:pt x="2848343" y="6534003"/>
                  <a:pt x="2886845" y="6496914"/>
                  <a:pt x="2804118" y="6467865"/>
                </a:cubicBezTo>
                <a:cubicBezTo>
                  <a:pt x="2780444" y="6459825"/>
                  <a:pt x="2721651" y="6438039"/>
                  <a:pt x="2659735" y="6429739"/>
                </a:cubicBezTo>
                <a:close/>
                <a:moveTo>
                  <a:pt x="2722170" y="6319844"/>
                </a:moveTo>
                <a:cubicBezTo>
                  <a:pt x="2702118" y="6317249"/>
                  <a:pt x="2671910" y="6342421"/>
                  <a:pt x="2604461" y="6424685"/>
                </a:cubicBezTo>
                <a:cubicBezTo>
                  <a:pt x="2591961" y="6439736"/>
                  <a:pt x="2562794" y="6476586"/>
                  <a:pt x="2560451" y="6493454"/>
                </a:cubicBezTo>
                <a:cubicBezTo>
                  <a:pt x="2558888" y="6505391"/>
                  <a:pt x="2571649" y="6510581"/>
                  <a:pt x="2578940" y="6514214"/>
                </a:cubicBezTo>
                <a:cubicBezTo>
                  <a:pt x="2585711" y="6517847"/>
                  <a:pt x="2663837" y="6556514"/>
                  <a:pt x="2700035" y="6576755"/>
                </a:cubicBezTo>
                <a:cubicBezTo>
                  <a:pt x="2703160" y="6574679"/>
                  <a:pt x="2706285" y="6572603"/>
                  <a:pt x="2709670" y="6570787"/>
                </a:cubicBezTo>
                <a:cubicBezTo>
                  <a:pt x="2688056" y="6559109"/>
                  <a:pt x="2627118" y="6526411"/>
                  <a:pt x="2602378" y="6511619"/>
                </a:cubicBezTo>
                <a:cubicBezTo>
                  <a:pt x="2592222" y="6505651"/>
                  <a:pt x="2585190" y="6500720"/>
                  <a:pt x="2585711" y="6496049"/>
                </a:cubicBezTo>
                <a:cubicBezTo>
                  <a:pt x="2586492" y="6490340"/>
                  <a:pt x="2601336" y="6478921"/>
                  <a:pt x="2615399" y="6464908"/>
                </a:cubicBezTo>
                <a:cubicBezTo>
                  <a:pt x="2619045" y="6461275"/>
                  <a:pt x="2625034" y="6455306"/>
                  <a:pt x="2631805" y="6448559"/>
                </a:cubicBezTo>
                <a:cubicBezTo>
                  <a:pt x="2629982" y="6441553"/>
                  <a:pt x="2630763" y="6435843"/>
                  <a:pt x="2633889" y="6431691"/>
                </a:cubicBezTo>
                <a:cubicBezTo>
                  <a:pt x="2637795" y="6426501"/>
                  <a:pt x="2644826" y="6424425"/>
                  <a:pt x="2655243" y="6424944"/>
                </a:cubicBezTo>
                <a:cubicBezTo>
                  <a:pt x="2668003" y="6412228"/>
                  <a:pt x="2679462" y="6400810"/>
                  <a:pt x="2683368" y="6396658"/>
                </a:cubicBezTo>
                <a:cubicBezTo>
                  <a:pt x="2692483" y="6387575"/>
                  <a:pt x="2702118" y="6378233"/>
                  <a:pt x="2706285" y="6378752"/>
                </a:cubicBezTo>
                <a:cubicBezTo>
                  <a:pt x="2709670" y="6379271"/>
                  <a:pt x="2711493" y="6382385"/>
                  <a:pt x="2712795" y="6391208"/>
                </a:cubicBezTo>
                <a:cubicBezTo>
                  <a:pt x="2713837" y="6398994"/>
                  <a:pt x="2716441" y="6421571"/>
                  <a:pt x="2717743" y="6436622"/>
                </a:cubicBezTo>
                <a:cubicBezTo>
                  <a:pt x="2731806" y="6439996"/>
                  <a:pt x="2744827" y="6443888"/>
                  <a:pt x="2756806" y="6447521"/>
                </a:cubicBezTo>
                <a:cubicBezTo>
                  <a:pt x="2755243" y="6344497"/>
                  <a:pt x="2743525" y="6322699"/>
                  <a:pt x="2722170" y="6319844"/>
                </a:cubicBezTo>
                <a:close/>
                <a:moveTo>
                  <a:pt x="0" y="0"/>
                </a:moveTo>
                <a:lnTo>
                  <a:pt x="3048000" y="0"/>
                </a:lnTo>
                <a:lnTo>
                  <a:pt x="3048000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8DFDE"/>
          </a:solidFill>
        </p:spPr>
        <p:txBody>
          <a:bodyPr wrap="square" lIns="396000" tIns="0" rIns="252000" bIns="75600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 brand image here:</a:t>
            </a:r>
            <a:br>
              <a:rPr lang="en-US" dirty="0"/>
            </a:br>
            <a:r>
              <a:rPr lang="en-US" dirty="0"/>
              <a:t>Select this placeholder and click </a:t>
            </a:r>
            <a:br>
              <a:rPr lang="en-US" dirty="0"/>
            </a:br>
            <a:r>
              <a:rPr lang="en-US" dirty="0"/>
              <a:t>Brand Pictures in </a:t>
            </a:r>
            <a:r>
              <a:rPr lang="en-US" dirty="0" err="1"/>
              <a:t>BrandIn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Clicking the icon will insert an </a:t>
            </a:r>
            <a:br>
              <a:rPr lang="en-US" dirty="0"/>
            </a:br>
            <a:r>
              <a:rPr lang="en-US" dirty="0"/>
              <a:t>image from your own files.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08596668-B452-4684-9114-FD6480173A5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09603" y="6200775"/>
            <a:ext cx="7315198" cy="657225"/>
          </a:xfrm>
        </p:spPr>
        <p:txBody>
          <a:bodyPr lIns="0"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BC7BEA-0D4D-3618-0BB9-17A4914CA83F}"/>
              </a:ext>
            </a:extLst>
          </p:cNvPr>
          <p:cNvSpPr/>
          <p:nvPr userDrawn="1"/>
        </p:nvSpPr>
        <p:spPr>
          <a:xfrm>
            <a:off x="8534398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F0F231B6-1649-4FC7-9870-6F8BBC76458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572000" y="1468438"/>
            <a:ext cx="3352801" cy="4578327"/>
          </a:xfrm>
          <a:prstGeom prst="rect">
            <a:avLst/>
          </a:prstGeom>
        </p:spPr>
        <p:txBody>
          <a:bodyPr tIns="0"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D9E6E49B-9844-4F9B-9E49-C493B4AAE6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09602" y="1468438"/>
            <a:ext cx="3352800" cy="4578327"/>
          </a:xfrm>
          <a:prstGeom prst="rect">
            <a:avLst/>
          </a:prstGeom>
        </p:spPr>
        <p:txBody>
          <a:bodyPr tIns="0"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BCE9CB-F32B-3701-9C5D-E484489592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01638"/>
            <a:ext cx="7315201" cy="914400"/>
          </a:xfrm>
        </p:spPr>
        <p:txBody>
          <a:bodyPr/>
          <a:lstStyle/>
          <a:p>
            <a:r>
              <a:rPr lang="en-US" dirty="0"/>
              <a:t>Click to enter title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24DD8127-9AE7-E3BB-4F07-E7038A3E5696}"/>
              </a:ext>
            </a:extLst>
          </p:cNvPr>
          <p:cNvSpPr txBox="1">
            <a:spLocks/>
          </p:cNvSpPr>
          <p:nvPr userDrawn="1"/>
        </p:nvSpPr>
        <p:spPr>
          <a:xfrm>
            <a:off x="11704319" y="6321108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3158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and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3F9B225-97C4-5D8B-4C3B-C102B06B10C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44000" y="1"/>
            <a:ext cx="3048000" cy="6857999"/>
          </a:xfrm>
          <a:custGeom>
            <a:avLst/>
            <a:gdLst>
              <a:gd name="connsiteX0" fmla="*/ 2659735 w 3048000"/>
              <a:gd name="connsiteY0" fmla="*/ 6429739 h 6857999"/>
              <a:gd name="connsiteX1" fmla="*/ 2638403 w 3048000"/>
              <a:gd name="connsiteY1" fmla="*/ 6454897 h 6857999"/>
              <a:gd name="connsiteX2" fmla="*/ 2693034 w 3048000"/>
              <a:gd name="connsiteY2" fmla="*/ 6533484 h 6857999"/>
              <a:gd name="connsiteX3" fmla="*/ 2750267 w 3048000"/>
              <a:gd name="connsiteY3" fmla="*/ 6526481 h 6857999"/>
              <a:gd name="connsiteX4" fmla="*/ 2751047 w 3048000"/>
              <a:gd name="connsiteY4" fmla="*/ 6522332 h 6857999"/>
              <a:gd name="connsiteX5" fmla="*/ 2755210 w 3048000"/>
              <a:gd name="connsiteY5" fmla="*/ 6494320 h 6857999"/>
              <a:gd name="connsiteX6" fmla="*/ 2721390 w 3048000"/>
              <a:gd name="connsiteY6" fmla="*/ 6479796 h 6857999"/>
              <a:gd name="connsiteX7" fmla="*/ 2723732 w 3048000"/>
              <a:gd name="connsiteY7" fmla="*/ 6515848 h 6857999"/>
              <a:gd name="connsiteX8" fmla="*/ 2723732 w 3048000"/>
              <a:gd name="connsiteY8" fmla="*/ 6520257 h 6857999"/>
              <a:gd name="connsiteX9" fmla="*/ 2707082 w 3048000"/>
              <a:gd name="connsiteY9" fmla="*/ 6531409 h 6857999"/>
              <a:gd name="connsiteX10" fmla="*/ 2651150 w 3048000"/>
              <a:gd name="connsiteY10" fmla="*/ 6448413 h 6857999"/>
              <a:gd name="connsiteX11" fmla="*/ 2652451 w 3048000"/>
              <a:gd name="connsiteY11" fmla="*/ 6447117 h 6857999"/>
              <a:gd name="connsiteX12" fmla="*/ 2653231 w 3048000"/>
              <a:gd name="connsiteY12" fmla="*/ 6447635 h 6857999"/>
              <a:gd name="connsiteX13" fmla="*/ 2653492 w 3048000"/>
              <a:gd name="connsiteY13" fmla="*/ 6447635 h 6857999"/>
              <a:gd name="connsiteX14" fmla="*/ 2721130 w 3048000"/>
              <a:gd name="connsiteY14" fmla="*/ 6475128 h 6857999"/>
              <a:gd name="connsiteX15" fmla="*/ 2755470 w 3048000"/>
              <a:gd name="connsiteY15" fmla="*/ 6489911 h 6857999"/>
              <a:gd name="connsiteX16" fmla="*/ 2782525 w 3048000"/>
              <a:gd name="connsiteY16" fmla="*/ 6502879 h 6857999"/>
              <a:gd name="connsiteX17" fmla="*/ 2794752 w 3048000"/>
              <a:gd name="connsiteY17" fmla="*/ 6519738 h 6857999"/>
              <a:gd name="connsiteX18" fmla="*/ 2642825 w 3048000"/>
              <a:gd name="connsiteY18" fmla="*/ 6632820 h 6857999"/>
              <a:gd name="connsiteX19" fmla="*/ 2642305 w 3048000"/>
              <a:gd name="connsiteY19" fmla="*/ 6633339 h 6857999"/>
              <a:gd name="connsiteX20" fmla="*/ 2641265 w 3048000"/>
              <a:gd name="connsiteY20" fmla="*/ 6634895 h 6857999"/>
              <a:gd name="connsiteX21" fmla="*/ 2641004 w 3048000"/>
              <a:gd name="connsiteY21" fmla="*/ 6635414 h 6857999"/>
              <a:gd name="connsiteX22" fmla="*/ 2636322 w 3048000"/>
              <a:gd name="connsiteY22" fmla="*/ 6649678 h 6857999"/>
              <a:gd name="connsiteX23" fmla="*/ 2655313 w 3048000"/>
              <a:gd name="connsiteY23" fmla="*/ 6673540 h 6857999"/>
              <a:gd name="connsiteX24" fmla="*/ 2668060 w 3048000"/>
              <a:gd name="connsiteY24" fmla="*/ 6675874 h 6857999"/>
              <a:gd name="connsiteX25" fmla="*/ 2670661 w 3048000"/>
              <a:gd name="connsiteY25" fmla="*/ 6676133 h 6857999"/>
              <a:gd name="connsiteX26" fmla="*/ 2796834 w 3048000"/>
              <a:gd name="connsiteY26" fmla="*/ 6651235 h 6857999"/>
              <a:gd name="connsiteX27" fmla="*/ 2806459 w 3048000"/>
              <a:gd name="connsiteY27" fmla="*/ 6625039 h 6857999"/>
              <a:gd name="connsiteX28" fmla="*/ 2762494 w 3048000"/>
              <a:gd name="connsiteY28" fmla="*/ 6599362 h 6857999"/>
              <a:gd name="connsiteX29" fmla="*/ 2753129 w 3048000"/>
              <a:gd name="connsiteY29" fmla="*/ 6605587 h 6857999"/>
              <a:gd name="connsiteX30" fmla="*/ 2788249 w 3048000"/>
              <a:gd name="connsiteY30" fmla="*/ 6628929 h 6857999"/>
              <a:gd name="connsiteX31" fmla="*/ 2786428 w 3048000"/>
              <a:gd name="connsiteY31" fmla="*/ 6632561 h 6857999"/>
              <a:gd name="connsiteX32" fmla="*/ 2784086 w 3048000"/>
              <a:gd name="connsiteY32" fmla="*/ 6632561 h 6857999"/>
              <a:gd name="connsiteX33" fmla="*/ 2706562 w 3048000"/>
              <a:gd name="connsiteY33" fmla="*/ 6637748 h 6857999"/>
              <a:gd name="connsiteX34" fmla="*/ 2699278 w 3048000"/>
              <a:gd name="connsiteY34" fmla="*/ 6638007 h 6857999"/>
              <a:gd name="connsiteX35" fmla="*/ 2711245 w 3048000"/>
              <a:gd name="connsiteY35" fmla="*/ 6628411 h 6857999"/>
              <a:gd name="connsiteX36" fmla="*/ 2834295 w 3048000"/>
              <a:gd name="connsiteY36" fmla="*/ 6546193 h 6857999"/>
              <a:gd name="connsiteX37" fmla="*/ 2804118 w 3048000"/>
              <a:gd name="connsiteY37" fmla="*/ 6467865 h 6857999"/>
              <a:gd name="connsiteX38" fmla="*/ 2659735 w 3048000"/>
              <a:gd name="connsiteY38" fmla="*/ 6429739 h 6857999"/>
              <a:gd name="connsiteX39" fmla="*/ 2722170 w 3048000"/>
              <a:gd name="connsiteY39" fmla="*/ 6319844 h 6857999"/>
              <a:gd name="connsiteX40" fmla="*/ 2604461 w 3048000"/>
              <a:gd name="connsiteY40" fmla="*/ 6424685 h 6857999"/>
              <a:gd name="connsiteX41" fmla="*/ 2560451 w 3048000"/>
              <a:gd name="connsiteY41" fmla="*/ 6493454 h 6857999"/>
              <a:gd name="connsiteX42" fmla="*/ 2578940 w 3048000"/>
              <a:gd name="connsiteY42" fmla="*/ 6514214 h 6857999"/>
              <a:gd name="connsiteX43" fmla="*/ 2700035 w 3048000"/>
              <a:gd name="connsiteY43" fmla="*/ 6576755 h 6857999"/>
              <a:gd name="connsiteX44" fmla="*/ 2709670 w 3048000"/>
              <a:gd name="connsiteY44" fmla="*/ 6570787 h 6857999"/>
              <a:gd name="connsiteX45" fmla="*/ 2602378 w 3048000"/>
              <a:gd name="connsiteY45" fmla="*/ 6511619 h 6857999"/>
              <a:gd name="connsiteX46" fmla="*/ 2585711 w 3048000"/>
              <a:gd name="connsiteY46" fmla="*/ 6496049 h 6857999"/>
              <a:gd name="connsiteX47" fmla="*/ 2615399 w 3048000"/>
              <a:gd name="connsiteY47" fmla="*/ 6464908 h 6857999"/>
              <a:gd name="connsiteX48" fmla="*/ 2631805 w 3048000"/>
              <a:gd name="connsiteY48" fmla="*/ 6448559 h 6857999"/>
              <a:gd name="connsiteX49" fmla="*/ 2633889 w 3048000"/>
              <a:gd name="connsiteY49" fmla="*/ 6431691 h 6857999"/>
              <a:gd name="connsiteX50" fmla="*/ 2655243 w 3048000"/>
              <a:gd name="connsiteY50" fmla="*/ 6424944 h 6857999"/>
              <a:gd name="connsiteX51" fmla="*/ 2683368 w 3048000"/>
              <a:gd name="connsiteY51" fmla="*/ 6396658 h 6857999"/>
              <a:gd name="connsiteX52" fmla="*/ 2706285 w 3048000"/>
              <a:gd name="connsiteY52" fmla="*/ 6378752 h 6857999"/>
              <a:gd name="connsiteX53" fmla="*/ 2712795 w 3048000"/>
              <a:gd name="connsiteY53" fmla="*/ 6391208 h 6857999"/>
              <a:gd name="connsiteX54" fmla="*/ 2717743 w 3048000"/>
              <a:gd name="connsiteY54" fmla="*/ 6436622 h 6857999"/>
              <a:gd name="connsiteX55" fmla="*/ 2756806 w 3048000"/>
              <a:gd name="connsiteY55" fmla="*/ 6447521 h 6857999"/>
              <a:gd name="connsiteX56" fmla="*/ 2722170 w 3048000"/>
              <a:gd name="connsiteY56" fmla="*/ 6319844 h 6857999"/>
              <a:gd name="connsiteX57" fmla="*/ 0 w 3048000"/>
              <a:gd name="connsiteY57" fmla="*/ 0 h 6857999"/>
              <a:gd name="connsiteX58" fmla="*/ 3048000 w 3048000"/>
              <a:gd name="connsiteY58" fmla="*/ 0 h 6857999"/>
              <a:gd name="connsiteX59" fmla="*/ 3048000 w 3048000"/>
              <a:gd name="connsiteY59" fmla="*/ 6857999 h 6857999"/>
              <a:gd name="connsiteX60" fmla="*/ 0 w 3048000"/>
              <a:gd name="connsiteY60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3048000" h="6857999">
                <a:moveTo>
                  <a:pt x="2659735" y="6429739"/>
                </a:moveTo>
                <a:cubicBezTo>
                  <a:pt x="2638403" y="6426886"/>
                  <a:pt x="2629818" y="6434667"/>
                  <a:pt x="2638403" y="6454897"/>
                </a:cubicBezTo>
                <a:cubicBezTo>
                  <a:pt x="2647248" y="6474868"/>
                  <a:pt x="2669621" y="6508326"/>
                  <a:pt x="2693034" y="6533484"/>
                </a:cubicBezTo>
                <a:cubicBezTo>
                  <a:pt x="2716708" y="6558383"/>
                  <a:pt x="2742202" y="6565386"/>
                  <a:pt x="2750267" y="6526481"/>
                </a:cubicBezTo>
                <a:cubicBezTo>
                  <a:pt x="2750527" y="6525185"/>
                  <a:pt x="2750787" y="6523888"/>
                  <a:pt x="2751047" y="6522332"/>
                </a:cubicBezTo>
                <a:cubicBezTo>
                  <a:pt x="2752868" y="6512476"/>
                  <a:pt x="2754429" y="6502879"/>
                  <a:pt x="2755210" y="6494320"/>
                </a:cubicBezTo>
                <a:cubicBezTo>
                  <a:pt x="2744804" y="6489652"/>
                  <a:pt x="2733097" y="6484724"/>
                  <a:pt x="2721390" y="6479796"/>
                </a:cubicBezTo>
                <a:cubicBezTo>
                  <a:pt x="2722171" y="6488614"/>
                  <a:pt x="2723211" y="6503917"/>
                  <a:pt x="2723732" y="6515848"/>
                </a:cubicBezTo>
                <a:cubicBezTo>
                  <a:pt x="2723732" y="6517144"/>
                  <a:pt x="2723732" y="6518701"/>
                  <a:pt x="2723732" y="6520257"/>
                </a:cubicBezTo>
                <a:cubicBezTo>
                  <a:pt x="2724512" y="6539190"/>
                  <a:pt x="2718008" y="6539190"/>
                  <a:pt x="2707082" y="6531409"/>
                </a:cubicBezTo>
                <a:cubicBezTo>
                  <a:pt x="2694335" y="6522332"/>
                  <a:pt x="2655573" y="6471237"/>
                  <a:pt x="2651150" y="6448413"/>
                </a:cubicBezTo>
                <a:cubicBezTo>
                  <a:pt x="2650890" y="6447117"/>
                  <a:pt x="2651670" y="6446857"/>
                  <a:pt x="2652451" y="6447117"/>
                </a:cubicBezTo>
                <a:cubicBezTo>
                  <a:pt x="2652711" y="6447376"/>
                  <a:pt x="2652971" y="6447376"/>
                  <a:pt x="2653231" y="6447635"/>
                </a:cubicBezTo>
                <a:cubicBezTo>
                  <a:pt x="2653231" y="6447635"/>
                  <a:pt x="2653231" y="6447635"/>
                  <a:pt x="2653492" y="6447635"/>
                </a:cubicBezTo>
                <a:cubicBezTo>
                  <a:pt x="2662076" y="6451007"/>
                  <a:pt x="2691473" y="6462678"/>
                  <a:pt x="2721130" y="6475128"/>
                </a:cubicBezTo>
                <a:cubicBezTo>
                  <a:pt x="2732837" y="6480056"/>
                  <a:pt x="2744804" y="6485243"/>
                  <a:pt x="2755470" y="6489911"/>
                </a:cubicBezTo>
                <a:cubicBezTo>
                  <a:pt x="2766136" y="6494580"/>
                  <a:pt x="2775501" y="6499248"/>
                  <a:pt x="2782525" y="6502879"/>
                </a:cubicBezTo>
                <a:cubicBezTo>
                  <a:pt x="2795273" y="6509623"/>
                  <a:pt x="2800215" y="6514291"/>
                  <a:pt x="2794752" y="6519738"/>
                </a:cubicBezTo>
                <a:cubicBezTo>
                  <a:pt x="2768217" y="6546971"/>
                  <a:pt x="2674824" y="6585357"/>
                  <a:pt x="2642825" y="6632820"/>
                </a:cubicBezTo>
                <a:cubicBezTo>
                  <a:pt x="2642825" y="6632820"/>
                  <a:pt x="2642565" y="6633079"/>
                  <a:pt x="2642305" y="6633339"/>
                </a:cubicBezTo>
                <a:cubicBezTo>
                  <a:pt x="2642045" y="6633857"/>
                  <a:pt x="2641525" y="6634376"/>
                  <a:pt x="2641265" y="6634895"/>
                </a:cubicBezTo>
                <a:cubicBezTo>
                  <a:pt x="2641265" y="6635154"/>
                  <a:pt x="2641265" y="6635414"/>
                  <a:pt x="2641004" y="6635414"/>
                </a:cubicBezTo>
                <a:cubicBezTo>
                  <a:pt x="2639444" y="6638526"/>
                  <a:pt x="2637102" y="6643454"/>
                  <a:pt x="2636322" y="6649678"/>
                </a:cubicBezTo>
                <a:cubicBezTo>
                  <a:pt x="2635021" y="6660053"/>
                  <a:pt x="2640484" y="6669649"/>
                  <a:pt x="2655313" y="6673540"/>
                </a:cubicBezTo>
                <a:cubicBezTo>
                  <a:pt x="2659215" y="6674577"/>
                  <a:pt x="2663377" y="6675355"/>
                  <a:pt x="2668060" y="6675874"/>
                </a:cubicBezTo>
                <a:cubicBezTo>
                  <a:pt x="2668840" y="6676133"/>
                  <a:pt x="2669881" y="6676133"/>
                  <a:pt x="2670661" y="6676133"/>
                </a:cubicBezTo>
                <a:cubicBezTo>
                  <a:pt x="2699538" y="6677430"/>
                  <a:pt x="2774201" y="6661090"/>
                  <a:pt x="2796834" y="6651235"/>
                </a:cubicBezTo>
                <a:cubicBezTo>
                  <a:pt x="2820247" y="6640860"/>
                  <a:pt x="2813223" y="6630486"/>
                  <a:pt x="2806459" y="6625039"/>
                </a:cubicBezTo>
                <a:cubicBezTo>
                  <a:pt x="2801256" y="6620889"/>
                  <a:pt x="2775241" y="6606365"/>
                  <a:pt x="2762494" y="6599362"/>
                </a:cubicBezTo>
                <a:cubicBezTo>
                  <a:pt x="2759112" y="6601696"/>
                  <a:pt x="2756510" y="6603253"/>
                  <a:pt x="2753129" y="6605587"/>
                </a:cubicBezTo>
                <a:cubicBezTo>
                  <a:pt x="2774721" y="6618555"/>
                  <a:pt x="2783306" y="6625039"/>
                  <a:pt x="2788249" y="6628929"/>
                </a:cubicBezTo>
                <a:cubicBezTo>
                  <a:pt x="2790330" y="6630486"/>
                  <a:pt x="2789289" y="6632301"/>
                  <a:pt x="2786428" y="6632561"/>
                </a:cubicBezTo>
                <a:cubicBezTo>
                  <a:pt x="2785647" y="6632561"/>
                  <a:pt x="2784867" y="6632561"/>
                  <a:pt x="2784086" y="6632561"/>
                </a:cubicBezTo>
                <a:cubicBezTo>
                  <a:pt x="2763534" y="6634117"/>
                  <a:pt x="2724772" y="6636710"/>
                  <a:pt x="2706562" y="6637748"/>
                </a:cubicBezTo>
                <a:cubicBezTo>
                  <a:pt x="2703960" y="6638007"/>
                  <a:pt x="2700839" y="6638007"/>
                  <a:pt x="2699278" y="6638007"/>
                </a:cubicBezTo>
                <a:cubicBezTo>
                  <a:pt x="2703700" y="6633857"/>
                  <a:pt x="2708643" y="6630226"/>
                  <a:pt x="2711245" y="6628411"/>
                </a:cubicBezTo>
                <a:cubicBezTo>
                  <a:pt x="2750267" y="6600918"/>
                  <a:pt x="2815044" y="6562533"/>
                  <a:pt x="2834295" y="6546193"/>
                </a:cubicBezTo>
                <a:cubicBezTo>
                  <a:pt x="2848343" y="6534003"/>
                  <a:pt x="2886845" y="6496914"/>
                  <a:pt x="2804118" y="6467865"/>
                </a:cubicBezTo>
                <a:cubicBezTo>
                  <a:pt x="2780444" y="6459825"/>
                  <a:pt x="2721651" y="6438039"/>
                  <a:pt x="2659735" y="6429739"/>
                </a:cubicBezTo>
                <a:close/>
                <a:moveTo>
                  <a:pt x="2722170" y="6319844"/>
                </a:moveTo>
                <a:cubicBezTo>
                  <a:pt x="2702118" y="6317249"/>
                  <a:pt x="2671910" y="6342421"/>
                  <a:pt x="2604461" y="6424685"/>
                </a:cubicBezTo>
                <a:cubicBezTo>
                  <a:pt x="2591961" y="6439736"/>
                  <a:pt x="2562794" y="6476586"/>
                  <a:pt x="2560451" y="6493454"/>
                </a:cubicBezTo>
                <a:cubicBezTo>
                  <a:pt x="2558888" y="6505391"/>
                  <a:pt x="2571649" y="6510581"/>
                  <a:pt x="2578940" y="6514214"/>
                </a:cubicBezTo>
                <a:cubicBezTo>
                  <a:pt x="2585711" y="6517847"/>
                  <a:pt x="2663837" y="6556514"/>
                  <a:pt x="2700035" y="6576755"/>
                </a:cubicBezTo>
                <a:cubicBezTo>
                  <a:pt x="2703160" y="6574679"/>
                  <a:pt x="2706285" y="6572603"/>
                  <a:pt x="2709670" y="6570787"/>
                </a:cubicBezTo>
                <a:cubicBezTo>
                  <a:pt x="2688056" y="6559109"/>
                  <a:pt x="2627118" y="6526411"/>
                  <a:pt x="2602378" y="6511619"/>
                </a:cubicBezTo>
                <a:cubicBezTo>
                  <a:pt x="2592222" y="6505651"/>
                  <a:pt x="2585190" y="6500720"/>
                  <a:pt x="2585711" y="6496049"/>
                </a:cubicBezTo>
                <a:cubicBezTo>
                  <a:pt x="2586492" y="6490340"/>
                  <a:pt x="2601336" y="6478921"/>
                  <a:pt x="2615399" y="6464908"/>
                </a:cubicBezTo>
                <a:cubicBezTo>
                  <a:pt x="2619045" y="6461275"/>
                  <a:pt x="2625034" y="6455306"/>
                  <a:pt x="2631805" y="6448559"/>
                </a:cubicBezTo>
                <a:cubicBezTo>
                  <a:pt x="2629982" y="6441553"/>
                  <a:pt x="2630763" y="6435843"/>
                  <a:pt x="2633889" y="6431691"/>
                </a:cubicBezTo>
                <a:cubicBezTo>
                  <a:pt x="2637795" y="6426501"/>
                  <a:pt x="2644826" y="6424425"/>
                  <a:pt x="2655243" y="6424944"/>
                </a:cubicBezTo>
                <a:cubicBezTo>
                  <a:pt x="2668003" y="6412228"/>
                  <a:pt x="2679462" y="6400810"/>
                  <a:pt x="2683368" y="6396658"/>
                </a:cubicBezTo>
                <a:cubicBezTo>
                  <a:pt x="2692483" y="6387575"/>
                  <a:pt x="2702118" y="6378233"/>
                  <a:pt x="2706285" y="6378752"/>
                </a:cubicBezTo>
                <a:cubicBezTo>
                  <a:pt x="2709670" y="6379271"/>
                  <a:pt x="2711493" y="6382385"/>
                  <a:pt x="2712795" y="6391208"/>
                </a:cubicBezTo>
                <a:cubicBezTo>
                  <a:pt x="2713837" y="6398994"/>
                  <a:pt x="2716441" y="6421571"/>
                  <a:pt x="2717743" y="6436622"/>
                </a:cubicBezTo>
                <a:cubicBezTo>
                  <a:pt x="2731806" y="6439996"/>
                  <a:pt x="2744827" y="6443888"/>
                  <a:pt x="2756806" y="6447521"/>
                </a:cubicBezTo>
                <a:cubicBezTo>
                  <a:pt x="2755243" y="6344497"/>
                  <a:pt x="2743525" y="6322699"/>
                  <a:pt x="2722170" y="6319844"/>
                </a:cubicBezTo>
                <a:close/>
                <a:moveTo>
                  <a:pt x="0" y="0"/>
                </a:moveTo>
                <a:lnTo>
                  <a:pt x="3048000" y="0"/>
                </a:lnTo>
                <a:lnTo>
                  <a:pt x="3048000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8DFDE"/>
          </a:solidFill>
        </p:spPr>
        <p:txBody>
          <a:bodyPr wrap="square" lIns="396000" tIns="0" rIns="252000" bIns="75600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 brand image here:</a:t>
            </a:r>
            <a:br>
              <a:rPr lang="en-US" dirty="0"/>
            </a:br>
            <a:r>
              <a:rPr lang="en-US" dirty="0"/>
              <a:t>Select this placeholder and click </a:t>
            </a:r>
            <a:br>
              <a:rPr lang="en-US" dirty="0"/>
            </a:br>
            <a:r>
              <a:rPr lang="en-US" dirty="0"/>
              <a:t>Brand Pictures in </a:t>
            </a:r>
            <a:r>
              <a:rPr lang="en-US" dirty="0" err="1"/>
              <a:t>BrandIn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Clicking the icon will insert an </a:t>
            </a:r>
            <a:br>
              <a:rPr lang="en-US" dirty="0"/>
            </a:br>
            <a:r>
              <a:rPr lang="en-US" dirty="0"/>
              <a:t>image from your own files.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sp>
        <p:nvSpPr>
          <p:cNvPr id="10" name="Text Placeholder 96">
            <a:extLst>
              <a:ext uri="{FF2B5EF4-FFF2-40B4-BE49-F238E27FC236}">
                <a16:creationId xmlns:a16="http://schemas.microsoft.com/office/drawing/2014/main" id="{B863F956-22D4-4C3A-A009-E80F1E169DCD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09600" y="6200775"/>
            <a:ext cx="9753600" cy="657225"/>
          </a:xfrm>
        </p:spPr>
        <p:txBody>
          <a:bodyPr lIns="0"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3959B661-E0AC-460F-8B80-1D7A0DE584D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52799" y="1468438"/>
            <a:ext cx="2438401" cy="457833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F0F231B6-1649-4FC7-9870-6F8BBC76458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9600" y="1468438"/>
            <a:ext cx="2438401" cy="457833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D9E6E49B-9844-4F9B-9E49-C493B4AAE6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095999" y="1468438"/>
            <a:ext cx="2438401" cy="457833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935F5E-5B9A-28AA-2F36-0DDB4BEBB2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01638"/>
            <a:ext cx="7924800" cy="914400"/>
          </a:xfrm>
        </p:spPr>
        <p:txBody>
          <a:bodyPr/>
          <a:lstStyle/>
          <a:p>
            <a:r>
              <a:rPr lang="en-US" dirty="0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155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09600" y="6200775"/>
            <a:ext cx="9753600" cy="657225"/>
          </a:xfrm>
        </p:spPr>
        <p:txBody>
          <a:bodyPr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02CC1A-50FF-4A50-8660-D325E3429D9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E938F29-84D5-4449-9358-343332B4BE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AD159F-7756-3DA0-DF27-72115E048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enter title here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6C49CE0-A935-60E2-C2F2-67EBD888955D}"/>
              </a:ext>
            </a:extLst>
          </p:cNvPr>
          <p:cNvSpPr>
            <a:spLocks noGrp="1"/>
          </p:cNvSpPr>
          <p:nvPr>
            <p:ph sz="quarter" idx="112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br>
              <a:rPr lang="en-US" dirty="0"/>
            </a:br>
            <a:r>
              <a:rPr lang="en-US" dirty="0"/>
              <a:t>To increase bullet level, select your text and press Tab.</a:t>
            </a:r>
            <a:br>
              <a:rPr lang="en-US" dirty="0"/>
            </a:br>
            <a:r>
              <a:rPr lang="en-US" dirty="0"/>
              <a:t>To decrease bullet level, select your bullet text and press Shift +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3713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DFE25DB2-F58D-4AD2-B640-7A1061569FF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486400" y="6200775"/>
            <a:ext cx="4876799" cy="657225"/>
          </a:xfrm>
        </p:spPr>
        <p:txBody>
          <a:bodyPr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9C580CE-4074-4379-8D68-E5118B13A13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FAF170-FDDE-1344-54BF-D168FE796F71}"/>
              </a:ext>
            </a:extLst>
          </p:cNvPr>
          <p:cNvSpPr/>
          <p:nvPr userDrawn="1"/>
        </p:nvSpPr>
        <p:spPr>
          <a:xfrm>
            <a:off x="1" y="0"/>
            <a:ext cx="60959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D0FA13F-5B1F-4795-B0E7-3E97B5D8E0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-2"/>
            <a:ext cx="4267201" cy="6858001"/>
          </a:xfrm>
          <a:prstGeom prst="rect">
            <a:avLst/>
          </a:prstGeom>
          <a:solidFill>
            <a:schemeClr val="accent1"/>
          </a:solidFill>
        </p:spPr>
        <p:txBody>
          <a:bodyPr wrap="square" lIns="306000" tIns="360000" rIns="306000" bIns="360000" anchor="t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4EBE2-41F7-48F4-B525-605699ECF92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486400" y="404813"/>
            <a:ext cx="6096000" cy="5796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286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286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286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br>
              <a:rPr lang="en-US" dirty="0"/>
            </a:br>
            <a:r>
              <a:rPr lang="en-US" dirty="0"/>
              <a:t>To increase bullet level, select your text and press Tab.</a:t>
            </a:r>
            <a:br>
              <a:rPr lang="en-US" dirty="0"/>
            </a:br>
            <a:r>
              <a:rPr lang="en-US" dirty="0"/>
              <a:t>To decrease bullet level, select your bullet text and press Shift +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C25B5D-B685-4B55-8498-3486110FDCF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85804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1CC83E6-E70E-43EE-817C-4F68FB75EFD9}"/>
              </a:ext>
            </a:extLst>
          </p:cNvPr>
          <p:cNvSpPr>
            <a:spLocks noGrp="1"/>
          </p:cNvSpPr>
          <p:nvPr>
            <p:ph type="dt" sz="half" idx="35"/>
          </p:nvPr>
        </p:nvSpPr>
        <p:spPr>
          <a:noFill/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486192A-3DB1-49EB-9B2C-D5E68AF24B1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09600" y="-1"/>
            <a:ext cx="4267200" cy="685800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tIns="360000" bIns="1404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/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 brand image here:</a:t>
            </a:r>
            <a:br>
              <a:rPr lang="en-US" dirty="0"/>
            </a:br>
            <a:r>
              <a:rPr lang="en-US" dirty="0"/>
              <a:t>Select this placeholder and click </a:t>
            </a:r>
            <a:br>
              <a:rPr lang="en-US" dirty="0"/>
            </a:br>
            <a:r>
              <a:rPr lang="en-US" dirty="0"/>
              <a:t>Brand Pictures in </a:t>
            </a:r>
            <a:r>
              <a:rPr lang="en-US" dirty="0" err="1"/>
              <a:t>BrandIn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Clicking the icon will insert an </a:t>
            </a:r>
            <a:br>
              <a:rPr lang="en-US" dirty="0"/>
            </a:br>
            <a:r>
              <a:rPr lang="en-US" dirty="0"/>
              <a:t>image from your own files.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447ADDD-920E-4BEB-819B-9759B3CF06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0" y="2612570"/>
            <a:ext cx="6095999" cy="1829883"/>
          </a:xfrm>
          <a:prstGeom prst="rect">
            <a:avLst/>
          </a:prstGeom>
          <a:noFill/>
        </p:spPr>
        <p:txBody>
          <a:bodyPr wrap="square" lIns="0" tIns="0" rIns="0" bIns="0"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</a:t>
            </a:r>
            <a:br>
              <a:rPr lang="en-US" dirty="0"/>
            </a:br>
            <a:r>
              <a:rPr lang="en-US" dirty="0"/>
              <a:t>section title here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AE4F3-AAA3-4B8D-A01A-1FF9B8F9F4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86400" y="2093120"/>
            <a:ext cx="1219200" cy="367044"/>
          </a:xfrm>
          <a:prstGeom prst="rect">
            <a:avLst/>
          </a:prstGeom>
          <a:noFill/>
        </p:spPr>
        <p:txBody>
          <a:bodyPr wrap="square" bIns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758FA1-2B23-4C7E-97FD-FBA94AB385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86400" y="4594860"/>
            <a:ext cx="6095999" cy="1604328"/>
          </a:xfrm>
          <a:prstGeom prst="rect">
            <a:avLst/>
          </a:prstGeom>
          <a:noFill/>
        </p:spPr>
        <p:txBody>
          <a:bodyPr lIns="0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add subtitle / presenter name(s)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C8FFD6-F80A-6FE7-F2DA-B84894F847B1}"/>
              </a:ext>
            </a:extLst>
          </p:cNvPr>
          <p:cNvSpPr/>
          <p:nvPr userDrawn="1"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22EE6A-C1CE-C4DD-14D1-07032B63EEDD}"/>
              </a:ext>
            </a:extLst>
          </p:cNvPr>
          <p:cNvSpPr>
            <a:spLocks noGrp="1"/>
          </p:cNvSpPr>
          <p:nvPr>
            <p:ph type="sldNum" sz="quarter" idx="3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 dirty="0"/>
          </a:p>
        </p:txBody>
      </p:sp>
    </p:spTree>
    <p:custDataLst>
      <p:tags r:id="rId1"/>
    </p:custData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D79329-DEE2-6B5B-9C1F-745C3F420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CA696F-FE62-7DC6-CF45-AC2C07C7F1E1}"/>
              </a:ext>
            </a:extLst>
          </p:cNvPr>
          <p:cNvSpPr/>
          <p:nvPr userDrawn="1"/>
        </p:nvSpPr>
        <p:spPr>
          <a:xfrm>
            <a:off x="0" y="0"/>
            <a:ext cx="60960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DCFFF0-7218-4B33-8DFC-E37157D9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847640"/>
            <a:ext cx="10363199" cy="3162720"/>
          </a:xfrm>
          <a:prstGeom prst="rect">
            <a:avLst/>
          </a:prstGeom>
          <a:noFill/>
        </p:spPr>
        <p:txBody>
          <a:bodyPr lIns="576000" rIns="576000" anchor="ctr" anchorCtr="0">
            <a:norm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key statement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5D26F7D8-035B-2F1A-15EB-A70A1725659A}"/>
              </a:ext>
            </a:extLst>
          </p:cNvPr>
          <p:cNvSpPr txBox="1">
            <a:spLocks/>
          </p:cNvSpPr>
          <p:nvPr userDrawn="1"/>
        </p:nvSpPr>
        <p:spPr>
          <a:xfrm>
            <a:off x="11704319" y="6321108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72FF70-061B-854A-B511-EE108BDB1A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5BE106-47B2-7F78-CAEE-FAA181360B4A}"/>
              </a:ext>
            </a:extLst>
          </p:cNvPr>
          <p:cNvSpPr txBox="1"/>
          <p:nvPr userDrawn="1"/>
        </p:nvSpPr>
        <p:spPr>
          <a:xfrm>
            <a:off x="10641106" y="6639783"/>
            <a:ext cx="168536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ES-38744, octubre 2025</a:t>
            </a:r>
            <a:endParaRPr lang="es-ES" sz="10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E985971-8BA8-6024-9EFA-07B3CA377BB0}"/>
              </a:ext>
            </a:extLst>
          </p:cNvPr>
          <p:cNvSpPr txBox="1"/>
          <p:nvPr userDrawn="1"/>
        </p:nvSpPr>
        <p:spPr>
          <a:xfrm>
            <a:off x="2242270" y="6698841"/>
            <a:ext cx="862440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Uso Exclusivo reactivo y tras solicitud del profesional sanitario de Medical &amp; </a:t>
            </a:r>
            <a:r>
              <a:rPr kumimoji="0" lang="es-ES" sz="700" b="0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Regulatory</a:t>
            </a: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ES" sz="700" b="0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affairs</a:t>
            </a: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ES" sz="700" b="0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Dept</a:t>
            </a: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AZ Spain. Prohibida cualquier copia, reproducción y distribución de este material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809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462FAF15-0CB5-418E-A59C-EA8FADE526A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09600" y="6200775"/>
            <a:ext cx="9753600" cy="657225"/>
          </a:xfrm>
        </p:spPr>
        <p:txBody>
          <a:bodyPr lIns="0"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1075AA4-1FA9-4704-A587-D8E88C1D1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7BF9FC5-73CA-47D5-891A-42CBDE79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0C8DA3-851F-55FD-7B74-6FCAE0E03C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enter title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6881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25" userDrawn="1">
          <p15:clr>
            <a:srgbClr val="A6428C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6">
            <a:extLst>
              <a:ext uri="{FF2B5EF4-FFF2-40B4-BE49-F238E27FC236}">
                <a16:creationId xmlns:a16="http://schemas.microsoft.com/office/drawing/2014/main" id="{5D317BC2-3CD5-4931-93AD-CC95F2C50D24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09600" y="6200775"/>
            <a:ext cx="9528175" cy="657225"/>
          </a:xfrm>
        </p:spPr>
        <p:txBody>
          <a:bodyPr lIns="0" bIns="72000"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B03F247-4297-4973-90A3-0193475A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58DA9E-BDF5-4DC7-B478-434301DA6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82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ity No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48B27A-10B7-4200-88E7-16263562F97B}"/>
              </a:ext>
            </a:extLst>
          </p:cNvPr>
          <p:cNvSpPr txBox="1"/>
          <p:nvPr userDrawn="1"/>
        </p:nvSpPr>
        <p:spPr>
          <a:xfrm>
            <a:off x="609600" y="4731068"/>
            <a:ext cx="7924800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spc="-5" dirty="0">
                <a:solidFill>
                  <a:schemeClr val="tx1"/>
                </a:solidFill>
                <a:latin typeface="+mn-lt"/>
                <a:cs typeface="Arial"/>
              </a:rPr>
              <a:t>Confidentiality</a:t>
            </a:r>
            <a:r>
              <a:rPr lang="en-US" sz="1200" b="1" spc="-10" dirty="0">
                <a:solidFill>
                  <a:schemeClr val="tx1"/>
                </a:solidFill>
                <a:latin typeface="+mn-lt"/>
                <a:cs typeface="Arial"/>
              </a:rPr>
              <a:t> </a:t>
            </a:r>
            <a:r>
              <a:rPr lang="en-US" sz="1200" b="1" spc="-5" dirty="0">
                <a:solidFill>
                  <a:schemeClr val="tx1"/>
                </a:solidFill>
                <a:latin typeface="+mn-lt"/>
                <a:cs typeface="Arial"/>
              </a:rPr>
              <a:t>Notice</a:t>
            </a:r>
            <a:endParaRPr lang="en-US" sz="1200" dirty="0">
              <a:solidFill>
                <a:schemeClr val="tx1"/>
              </a:solidFill>
              <a:latin typeface="+mn-lt"/>
              <a:cs typeface="Arial"/>
            </a:endParaRPr>
          </a:p>
          <a:p>
            <a:pPr marL="26670" marR="5080">
              <a:lnSpc>
                <a:spcPct val="100000"/>
              </a:lnSpc>
              <a:spcBef>
                <a:spcPts val="780"/>
              </a:spcBef>
            </a:pP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200" dirty="0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private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and may contain confidential and proprietary information. </a:t>
            </a:r>
            <a:r>
              <a:rPr lang="en-US" sz="1200" dirty="0">
                <a:solidFill>
                  <a:schemeClr val="tx1"/>
                </a:solidFill>
                <a:latin typeface="+mn-lt"/>
                <a:cs typeface="Arial"/>
              </a:rPr>
              <a:t>If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you have received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200" dirty="0">
                <a:solidFill>
                  <a:schemeClr val="tx1"/>
                </a:solidFill>
                <a:latin typeface="+mn-lt"/>
                <a:cs typeface="Arial"/>
              </a:rPr>
              <a:t>file in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error, please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notify us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and remove </a:t>
            </a:r>
            <a:r>
              <a:rPr lang="en-US" sz="1200" dirty="0">
                <a:solidFill>
                  <a:schemeClr val="tx1"/>
                </a:solidFill>
                <a:latin typeface="+mn-lt"/>
                <a:cs typeface="Arial"/>
              </a:rPr>
              <a:t>it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from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your system and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note that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you must not copy,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distribute or take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any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action </a:t>
            </a:r>
            <a:r>
              <a:rPr lang="en-US" sz="1200" dirty="0">
                <a:solidFill>
                  <a:schemeClr val="tx1"/>
                </a:solidFill>
                <a:latin typeface="+mn-lt"/>
                <a:cs typeface="Arial"/>
              </a:rPr>
              <a:t>in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reliance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on </a:t>
            </a:r>
            <a:r>
              <a:rPr lang="en-US" sz="1200" dirty="0">
                <a:solidFill>
                  <a:schemeClr val="tx1"/>
                </a:solidFill>
                <a:latin typeface="+mn-lt"/>
                <a:cs typeface="Arial"/>
              </a:rPr>
              <a:t>it. </a:t>
            </a:r>
            <a:br>
              <a:rPr lang="en-US" sz="1200" dirty="0">
                <a:solidFill>
                  <a:schemeClr val="tx1"/>
                </a:solidFill>
                <a:latin typeface="+mn-lt"/>
                <a:cs typeface="Arial"/>
              </a:rPr>
            </a:b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Any unauthorized use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or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disclosure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of the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contents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of this </a:t>
            </a:r>
            <a:r>
              <a:rPr lang="en-US" sz="1200" dirty="0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not permitted and may </a:t>
            </a:r>
            <a:r>
              <a:rPr lang="en-US" sz="1200" spc="5" dirty="0">
                <a:solidFill>
                  <a:schemeClr val="tx1"/>
                </a:solidFill>
                <a:latin typeface="+mn-lt"/>
                <a:cs typeface="Arial"/>
              </a:rPr>
              <a:t>be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unlawful. </a:t>
            </a:r>
          </a:p>
          <a:p>
            <a:pPr marL="26670" marR="5080">
              <a:lnSpc>
                <a:spcPct val="100000"/>
              </a:lnSpc>
              <a:spcBef>
                <a:spcPts val="780"/>
              </a:spcBef>
            </a:pP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AstraZeneca PLC, </a:t>
            </a:r>
            <a:r>
              <a:rPr lang="en-US" sz="1200" dirty="0">
                <a:solidFill>
                  <a:schemeClr val="tx1"/>
                </a:solidFill>
                <a:latin typeface="+mn-lt"/>
                <a:cs typeface="Arial"/>
              </a:rPr>
              <a:t>1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Francis Crick Avenue, Cambridge Biomedical </a:t>
            </a:r>
            <a:r>
              <a:rPr lang="en-US" sz="1200" spc="15" dirty="0">
                <a:solidFill>
                  <a:schemeClr val="tx1"/>
                </a:solidFill>
                <a:latin typeface="+mn-lt"/>
                <a:cs typeface="Arial"/>
              </a:rPr>
              <a:t>Campus, </a:t>
            </a: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Cambridge, CB2 0AA, UK</a:t>
            </a:r>
          </a:p>
          <a:p>
            <a:pPr marL="26670" marR="5080">
              <a:lnSpc>
                <a:spcPct val="100000"/>
              </a:lnSpc>
              <a:spcBef>
                <a:spcPts val="200"/>
              </a:spcBef>
            </a:pPr>
            <a: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  <a:t>+44(0)203 749 5000</a:t>
            </a:r>
            <a:br>
              <a:rPr lang="en-US" sz="1200" spc="10" dirty="0">
                <a:solidFill>
                  <a:schemeClr val="tx1"/>
                </a:solidFill>
                <a:latin typeface="+mn-lt"/>
                <a:cs typeface="Arial"/>
              </a:rPr>
            </a:br>
            <a:r>
              <a:rPr lang="en-US" sz="1200" u="none" spc="10" dirty="0">
                <a:solidFill>
                  <a:schemeClr val="tx1"/>
                </a:solidFill>
                <a:latin typeface="+mn-lt"/>
                <a:cs typeface="Arial"/>
              </a:rPr>
              <a:t>www.astrazeneca.com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750B5-01B2-430D-BF92-6E5CD9338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5C10CA0-7F28-40CE-9633-59C6800E7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447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ual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F0B1B31-3000-4CD8-BB26-CDF0CF4ED3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19200" y="6349213"/>
            <a:ext cx="5486400" cy="161583"/>
          </a:xfr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 dirty="0"/>
              <a:t>Click to add confidentiality statement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1219200" y="5989058"/>
            <a:ext cx="1828800" cy="207755"/>
          </a:xfrm>
        </p:spPr>
        <p:txBody>
          <a:bodyPr lIns="0" b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 dirty="0"/>
          </a:p>
        </p:txBody>
      </p:sp>
      <p:pic>
        <p:nvPicPr>
          <p:cNvPr id="5" name="Picture 2" descr="Image result for ASTRAZENECA LOGO">
            <a:extLst>
              <a:ext uri="{FF2B5EF4-FFF2-40B4-BE49-F238E27FC236}">
                <a16:creationId xmlns:a16="http://schemas.microsoft.com/office/drawing/2014/main" id="{05391862-9B15-7D95-620B-0163161D69A8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01638"/>
            <a:ext cx="2438400" cy="66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1970160-AA31-20E0-0840-74BEF55D3FB8}"/>
              </a:ext>
            </a:extLst>
          </p:cNvPr>
          <p:cNvSpPr/>
          <p:nvPr userDrawn="1"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200" y="1793324"/>
            <a:ext cx="5486400" cy="2649133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enter title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3506CBD9-0F78-454A-9842-87C2546180B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15200" y="0"/>
            <a:ext cx="4878036" cy="6865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vert="horz" wrap="square" lIns="0" tIns="72000" rIns="0" bIns="108000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 brand image here:</a:t>
            </a:r>
            <a:br>
              <a:rPr lang="en-US" dirty="0"/>
            </a:br>
            <a:r>
              <a:rPr lang="en-US" dirty="0"/>
              <a:t>Select this placeholder and click </a:t>
            </a:r>
            <a:br>
              <a:rPr lang="en-US" dirty="0"/>
            </a:br>
            <a:r>
              <a:rPr lang="en-US" dirty="0"/>
              <a:t>Brand Pictures in </a:t>
            </a:r>
            <a:r>
              <a:rPr lang="en-US" dirty="0" err="1"/>
              <a:t>BrandIn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Clicking the icon will insert an </a:t>
            </a:r>
            <a:br>
              <a:rPr lang="en-US" dirty="0"/>
            </a:br>
            <a:r>
              <a:rPr lang="en-US" dirty="0"/>
              <a:t>image from your own files.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9200" y="4594860"/>
            <a:ext cx="5486400" cy="1241799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subtitle / presenters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94F9465-82DF-4370-9E47-56C71396EFC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267200" y="427377"/>
            <a:ext cx="2438400" cy="635001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 dirty="0"/>
              <a:t>Use this placeholder for a secondary logo if needed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C86533-B59D-4640-AA9B-D75189B4B4CA}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3181C7-2372-4ADB-A7E1-372907919D37}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4878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1.xml"/><Relationship Id="rId7" Type="http://schemas.openxmlformats.org/officeDocument/2006/relationships/tags" Target="../tags/tag1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tags" Target="../tags/tag19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1638"/>
            <a:ext cx="10972800" cy="9144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enter title here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63200" y="6344085"/>
            <a:ext cx="1219199" cy="309145"/>
          </a:xfrm>
          <a:prstGeom prst="rect">
            <a:avLst/>
          </a:prstGeom>
        </p:spPr>
        <p:txBody>
          <a:bodyPr vert="horz" lIns="91440" tIns="4572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44085"/>
            <a:ext cx="487680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704319" y="6321108"/>
            <a:ext cx="294812" cy="355098"/>
          </a:xfrm>
          <a:prstGeom prst="rect">
            <a:avLst/>
          </a:pr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68439"/>
            <a:ext cx="10972800" cy="47307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br>
              <a:rPr lang="en-US" dirty="0"/>
            </a:br>
            <a:r>
              <a:rPr lang="en-US" dirty="0"/>
              <a:t>To increase bullet level, select your text and press Tab.</a:t>
            </a:r>
            <a:br>
              <a:rPr lang="en-US" dirty="0"/>
            </a:br>
            <a:r>
              <a:rPr lang="en-US" dirty="0"/>
              <a:t>To decrease bullet level, select your bullet text and press Shift +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B5D083C-552F-7E3F-22E6-DCF64DE73171}"/>
              </a:ext>
            </a:extLst>
          </p:cNvPr>
          <p:cNvSpPr txBox="1"/>
          <p:nvPr userDrawn="1"/>
        </p:nvSpPr>
        <p:spPr>
          <a:xfrm>
            <a:off x="10641106" y="6639783"/>
            <a:ext cx="168536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ES-38744, octubre 2025</a:t>
            </a:r>
            <a:endParaRPr lang="es-ES" sz="1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008D647-E5FD-3952-BCC3-FA9C1503F82B}"/>
              </a:ext>
            </a:extLst>
          </p:cNvPr>
          <p:cNvSpPr txBox="1"/>
          <p:nvPr userDrawn="1"/>
        </p:nvSpPr>
        <p:spPr>
          <a:xfrm>
            <a:off x="2242270" y="6698841"/>
            <a:ext cx="862440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Uso Exclusivo reactivo y tras solicitud del profesional sanitario de Medical &amp; </a:t>
            </a:r>
            <a:r>
              <a:rPr kumimoji="0" lang="es-ES" sz="7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Regulatory</a:t>
            </a: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ES" sz="7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affairs</a:t>
            </a: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ES" sz="7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Dept</a:t>
            </a: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AZ Spain. Prohibida cualquier copia, reproducción y distribución de este material </a:t>
            </a:r>
          </a:p>
        </p:txBody>
      </p:sp>
    </p:spTree>
    <p:custDataLst>
      <p:tags r:id="rId10"/>
    </p:custDataLst>
    <p:extLst>
      <p:ext uri="{BB962C8B-B14F-4D97-AF65-F5344CB8AC3E}">
        <p14:creationId xmlns:p14="http://schemas.microsoft.com/office/powerpoint/2010/main" val="212587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3846" r:id="rId2"/>
    <p:sldLayoutId id="2147483987" r:id="rId3"/>
    <p:sldLayoutId id="2147483840" r:id="rId4"/>
    <p:sldLayoutId id="2147483850" r:id="rId5"/>
    <p:sldLayoutId id="2147483950" r:id="rId6"/>
    <p:sldLayoutId id="2147483849" r:id="rId7"/>
    <p:sldLayoutId id="2147483851" r:id="rId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286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E3E3E3"/>
          </p15:clr>
        </p15:guide>
        <p15:guide id="2" pos="7680" userDrawn="1">
          <p15:clr>
            <a:srgbClr val="E3E3E3"/>
          </p15:clr>
        </p15:guide>
        <p15:guide id="3" pos="384" userDrawn="1">
          <p15:clr>
            <a:srgbClr val="E3E3E3"/>
          </p15:clr>
        </p15:guide>
        <p15:guide id="4" pos="768" userDrawn="1">
          <p15:clr>
            <a:srgbClr val="E3E3E3"/>
          </p15:clr>
        </p15:guide>
        <p15:guide id="5" pos="1152" userDrawn="1">
          <p15:clr>
            <a:srgbClr val="E3E3E3"/>
          </p15:clr>
        </p15:guide>
        <p15:guide id="6" pos="1536" userDrawn="1">
          <p15:clr>
            <a:srgbClr val="E3E3E3"/>
          </p15:clr>
        </p15:guide>
        <p15:guide id="7" pos="1920" userDrawn="1">
          <p15:clr>
            <a:srgbClr val="E3E3E3"/>
          </p15:clr>
        </p15:guide>
        <p15:guide id="8" pos="2304" userDrawn="1">
          <p15:clr>
            <a:srgbClr val="E3E3E3"/>
          </p15:clr>
        </p15:guide>
        <p15:guide id="9" pos="2688" userDrawn="1">
          <p15:clr>
            <a:srgbClr val="E3E3E3"/>
          </p15:clr>
        </p15:guide>
        <p15:guide id="10" pos="3072" userDrawn="1">
          <p15:clr>
            <a:srgbClr val="E3E3E3"/>
          </p15:clr>
        </p15:guide>
        <p15:guide id="11" pos="3456" userDrawn="1">
          <p15:clr>
            <a:srgbClr val="E3E3E3"/>
          </p15:clr>
        </p15:guide>
        <p15:guide id="12" pos="3840" userDrawn="1">
          <p15:clr>
            <a:srgbClr val="E3E3E3"/>
          </p15:clr>
        </p15:guide>
        <p15:guide id="13" pos="4224" userDrawn="1">
          <p15:clr>
            <a:srgbClr val="E3E3E3"/>
          </p15:clr>
        </p15:guide>
        <p15:guide id="14" pos="4608" userDrawn="1">
          <p15:clr>
            <a:srgbClr val="E3E3E3"/>
          </p15:clr>
        </p15:guide>
        <p15:guide id="15" pos="4992" userDrawn="1">
          <p15:clr>
            <a:srgbClr val="E3E3E3"/>
          </p15:clr>
        </p15:guide>
        <p15:guide id="16" pos="5376" userDrawn="1">
          <p15:clr>
            <a:srgbClr val="E3E3E3"/>
          </p15:clr>
        </p15:guide>
        <p15:guide id="17" pos="5760" userDrawn="1">
          <p15:clr>
            <a:srgbClr val="E3E3E3"/>
          </p15:clr>
        </p15:guide>
        <p15:guide id="18" pos="6144" userDrawn="1">
          <p15:clr>
            <a:srgbClr val="E3E3E3"/>
          </p15:clr>
        </p15:guide>
        <p15:guide id="19" pos="6528" userDrawn="1">
          <p15:clr>
            <a:srgbClr val="E3E3E3"/>
          </p15:clr>
        </p15:guide>
        <p15:guide id="20" pos="6912" userDrawn="1">
          <p15:clr>
            <a:srgbClr val="E3E3E3"/>
          </p15:clr>
        </p15:guide>
        <p15:guide id="21" pos="7296" userDrawn="1">
          <p15:clr>
            <a:srgbClr val="E3E3E3"/>
          </p15:clr>
        </p15:guide>
        <p15:guide id="22" orient="horz" userDrawn="1">
          <p15:clr>
            <a:srgbClr val="E3E3E3"/>
          </p15:clr>
        </p15:guide>
        <p15:guide id="23" orient="horz" pos="4320" userDrawn="1">
          <p15:clr>
            <a:srgbClr val="E3E3E3"/>
          </p15:clr>
        </p15:guide>
        <p15:guide id="24" orient="horz" pos="253" userDrawn="1">
          <p15:clr>
            <a:srgbClr val="C35EA4"/>
          </p15:clr>
        </p15:guide>
        <p15:guide id="25" orient="horz" pos="3905" userDrawn="1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1638"/>
            <a:ext cx="10972800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enter title here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63199" y="6344085"/>
            <a:ext cx="1219199" cy="309145"/>
          </a:xfrm>
          <a:prstGeom prst="rect">
            <a:avLst/>
          </a:prstGeom>
        </p:spPr>
        <p:txBody>
          <a:bodyPr vert="horz" lIns="91440" tIns="4572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44085"/>
            <a:ext cx="487680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68439"/>
            <a:ext cx="10972800" cy="47361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br>
              <a:rPr lang="en-US" dirty="0"/>
            </a:br>
            <a:r>
              <a:rPr lang="en-US" dirty="0"/>
              <a:t>To increase bullet level, select your text and press Tab.</a:t>
            </a:r>
            <a:br>
              <a:rPr lang="en-US" dirty="0"/>
            </a:br>
            <a:r>
              <a:rPr lang="en-US" dirty="0"/>
              <a:t>To decrease bullet level, select your bullet text and press Shift +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C8D178E0-FA5A-256D-475A-9B5B39508355}"/>
              </a:ext>
            </a:extLst>
          </p:cNvPr>
          <p:cNvSpPr txBox="1">
            <a:spLocks/>
          </p:cNvSpPr>
          <p:nvPr userDrawn="1"/>
        </p:nvSpPr>
        <p:spPr>
          <a:xfrm>
            <a:off x="11704319" y="6321108"/>
            <a:ext cx="294812" cy="35509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/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61FE000-1389-C065-CE7B-C17404E9FAA3}"/>
              </a:ext>
            </a:extLst>
          </p:cNvPr>
          <p:cNvSpPr txBox="1"/>
          <p:nvPr userDrawn="1"/>
        </p:nvSpPr>
        <p:spPr>
          <a:xfrm>
            <a:off x="10641106" y="6648748"/>
            <a:ext cx="168536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ES-38744, octubre 2025</a:t>
            </a:r>
            <a:endParaRPr lang="es-ES" sz="10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09CE025-CBBA-9030-DEAF-2E877233134D}"/>
              </a:ext>
            </a:extLst>
          </p:cNvPr>
          <p:cNvSpPr txBox="1"/>
          <p:nvPr userDrawn="1"/>
        </p:nvSpPr>
        <p:spPr>
          <a:xfrm>
            <a:off x="2242270" y="6707806"/>
            <a:ext cx="862440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Uso Exclusivo reactivo y tras solicitud del profesional sanitario de Medical &amp; </a:t>
            </a:r>
            <a:r>
              <a:rPr kumimoji="0" lang="es-ES" sz="7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Regulatory</a:t>
            </a: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ES" sz="7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affairs</a:t>
            </a: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ES" sz="7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Dept</a:t>
            </a:r>
            <a:r>
              <a:rPr kumimoji="0" lang="es-ES" sz="7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AZ Spain. Prohibida cualquier copia, reproducción y distribución de este material </a:t>
            </a:r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253249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93" r:id="rId2"/>
    <p:sldLayoutId id="2147484101" r:id="rId3"/>
    <p:sldLayoutId id="2147484102" r:id="rId4"/>
    <p:sldLayoutId id="2147484103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E3E3E3"/>
          </p15:clr>
        </p15:guide>
        <p15:guide id="2" pos="7680" userDrawn="1">
          <p15:clr>
            <a:srgbClr val="E3E3E3"/>
          </p15:clr>
        </p15:guide>
        <p15:guide id="3" pos="384" userDrawn="1">
          <p15:clr>
            <a:srgbClr val="E3E3E3"/>
          </p15:clr>
        </p15:guide>
        <p15:guide id="4" pos="768" userDrawn="1">
          <p15:clr>
            <a:srgbClr val="E3E3E3"/>
          </p15:clr>
        </p15:guide>
        <p15:guide id="5" pos="1152" userDrawn="1">
          <p15:clr>
            <a:srgbClr val="E3E3E3"/>
          </p15:clr>
        </p15:guide>
        <p15:guide id="6" pos="1536" userDrawn="1">
          <p15:clr>
            <a:srgbClr val="E3E3E3"/>
          </p15:clr>
        </p15:guide>
        <p15:guide id="7" pos="1920" userDrawn="1">
          <p15:clr>
            <a:srgbClr val="E3E3E3"/>
          </p15:clr>
        </p15:guide>
        <p15:guide id="8" pos="2304" userDrawn="1">
          <p15:clr>
            <a:srgbClr val="E3E3E3"/>
          </p15:clr>
        </p15:guide>
        <p15:guide id="9" pos="2688" userDrawn="1">
          <p15:clr>
            <a:srgbClr val="E3E3E3"/>
          </p15:clr>
        </p15:guide>
        <p15:guide id="10" pos="3072" userDrawn="1">
          <p15:clr>
            <a:srgbClr val="E3E3E3"/>
          </p15:clr>
        </p15:guide>
        <p15:guide id="11" pos="3456" userDrawn="1">
          <p15:clr>
            <a:srgbClr val="E3E3E3"/>
          </p15:clr>
        </p15:guide>
        <p15:guide id="12" pos="3840" userDrawn="1">
          <p15:clr>
            <a:srgbClr val="E3E3E3"/>
          </p15:clr>
        </p15:guide>
        <p15:guide id="13" pos="4224" userDrawn="1">
          <p15:clr>
            <a:srgbClr val="E3E3E3"/>
          </p15:clr>
        </p15:guide>
        <p15:guide id="14" pos="4608" userDrawn="1">
          <p15:clr>
            <a:srgbClr val="E3E3E3"/>
          </p15:clr>
        </p15:guide>
        <p15:guide id="15" pos="4992" userDrawn="1">
          <p15:clr>
            <a:srgbClr val="E3E3E3"/>
          </p15:clr>
        </p15:guide>
        <p15:guide id="16" pos="5376" userDrawn="1">
          <p15:clr>
            <a:srgbClr val="E3E3E3"/>
          </p15:clr>
        </p15:guide>
        <p15:guide id="17" pos="5760" userDrawn="1">
          <p15:clr>
            <a:srgbClr val="E3E3E3"/>
          </p15:clr>
        </p15:guide>
        <p15:guide id="18" pos="6144" userDrawn="1">
          <p15:clr>
            <a:srgbClr val="E3E3E3"/>
          </p15:clr>
        </p15:guide>
        <p15:guide id="19" pos="6528" userDrawn="1">
          <p15:clr>
            <a:srgbClr val="E3E3E3"/>
          </p15:clr>
        </p15:guide>
        <p15:guide id="20" pos="6912" userDrawn="1">
          <p15:clr>
            <a:srgbClr val="E3E3E3"/>
          </p15:clr>
        </p15:guide>
        <p15:guide id="21" pos="7296" userDrawn="1">
          <p15:clr>
            <a:srgbClr val="E3E3E3"/>
          </p15:clr>
        </p15:guide>
        <p15:guide id="22" orient="horz" userDrawn="1">
          <p15:clr>
            <a:srgbClr val="E3E3E3"/>
          </p15:clr>
        </p15:guide>
        <p15:guide id="23" orient="horz" pos="4320" userDrawn="1">
          <p15:clr>
            <a:srgbClr val="E3E3E3"/>
          </p15:clr>
        </p15:guide>
        <p15:guide id="24" orient="horz" pos="253" userDrawn="1">
          <p15:clr>
            <a:srgbClr val="C35EA4"/>
          </p15:clr>
        </p15:guide>
        <p15:guide id="25" orient="horz" pos="3905" userDrawn="1">
          <p15:clr>
            <a:srgbClr val="C35E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1638"/>
            <a:ext cx="10972800" cy="9144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enter title here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63199" y="6344085"/>
            <a:ext cx="1219199" cy="309145"/>
          </a:xfrm>
          <a:prstGeom prst="rect">
            <a:avLst/>
          </a:prstGeom>
        </p:spPr>
        <p:txBody>
          <a:bodyPr vert="horz" lIns="91440" tIns="4572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44085"/>
            <a:ext cx="487680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68438"/>
            <a:ext cx="10972800" cy="47307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br>
              <a:rPr lang="en-US" dirty="0"/>
            </a:br>
            <a:r>
              <a:rPr lang="en-US" dirty="0"/>
              <a:t>To increase bullet level, select your text and press Tab.</a:t>
            </a:r>
            <a:br>
              <a:rPr lang="en-US" dirty="0"/>
            </a:br>
            <a:r>
              <a:rPr lang="en-US" dirty="0"/>
              <a:t>To decrease bullet level, select your bullet text and press Shift +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8B29A5C8-68FC-296D-D70C-338F68D2DF55}"/>
              </a:ext>
            </a:extLst>
          </p:cNvPr>
          <p:cNvSpPr txBox="1">
            <a:spLocks/>
          </p:cNvSpPr>
          <p:nvPr userDrawn="1"/>
        </p:nvSpPr>
        <p:spPr>
          <a:xfrm>
            <a:off x="11704319" y="6321108"/>
            <a:ext cx="294812" cy="35509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/>
              <a:t> </a:t>
            </a:r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39123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1" r:id="rId3"/>
    <p:sldLayoutId id="2147484105" r:id="rId4"/>
    <p:sldLayoutId id="2147484092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E3E3E3"/>
          </p15:clr>
        </p15:guide>
        <p15:guide id="2" pos="7680" userDrawn="1">
          <p15:clr>
            <a:srgbClr val="E3E3E3"/>
          </p15:clr>
        </p15:guide>
        <p15:guide id="3" pos="384" userDrawn="1">
          <p15:clr>
            <a:srgbClr val="E3E3E3"/>
          </p15:clr>
        </p15:guide>
        <p15:guide id="4" pos="768" userDrawn="1">
          <p15:clr>
            <a:srgbClr val="E3E3E3"/>
          </p15:clr>
        </p15:guide>
        <p15:guide id="5" pos="1152" userDrawn="1">
          <p15:clr>
            <a:srgbClr val="E3E3E3"/>
          </p15:clr>
        </p15:guide>
        <p15:guide id="6" pos="1536" userDrawn="1">
          <p15:clr>
            <a:srgbClr val="E3E3E3"/>
          </p15:clr>
        </p15:guide>
        <p15:guide id="7" pos="1920" userDrawn="1">
          <p15:clr>
            <a:srgbClr val="E3E3E3"/>
          </p15:clr>
        </p15:guide>
        <p15:guide id="8" pos="2304" userDrawn="1">
          <p15:clr>
            <a:srgbClr val="E3E3E3"/>
          </p15:clr>
        </p15:guide>
        <p15:guide id="9" pos="2688" userDrawn="1">
          <p15:clr>
            <a:srgbClr val="E3E3E3"/>
          </p15:clr>
        </p15:guide>
        <p15:guide id="10" pos="3072" userDrawn="1">
          <p15:clr>
            <a:srgbClr val="E3E3E3"/>
          </p15:clr>
        </p15:guide>
        <p15:guide id="11" pos="3456" userDrawn="1">
          <p15:clr>
            <a:srgbClr val="E3E3E3"/>
          </p15:clr>
        </p15:guide>
        <p15:guide id="12" pos="3840" userDrawn="1">
          <p15:clr>
            <a:srgbClr val="E3E3E3"/>
          </p15:clr>
        </p15:guide>
        <p15:guide id="13" pos="4224" userDrawn="1">
          <p15:clr>
            <a:srgbClr val="E3E3E3"/>
          </p15:clr>
        </p15:guide>
        <p15:guide id="14" pos="4608" userDrawn="1">
          <p15:clr>
            <a:srgbClr val="E3E3E3"/>
          </p15:clr>
        </p15:guide>
        <p15:guide id="15" pos="4992" userDrawn="1">
          <p15:clr>
            <a:srgbClr val="E3E3E3"/>
          </p15:clr>
        </p15:guide>
        <p15:guide id="16" pos="5376" userDrawn="1">
          <p15:clr>
            <a:srgbClr val="E3E3E3"/>
          </p15:clr>
        </p15:guide>
        <p15:guide id="17" pos="5760" userDrawn="1">
          <p15:clr>
            <a:srgbClr val="E3E3E3"/>
          </p15:clr>
        </p15:guide>
        <p15:guide id="18" pos="6144" userDrawn="1">
          <p15:clr>
            <a:srgbClr val="E3E3E3"/>
          </p15:clr>
        </p15:guide>
        <p15:guide id="19" pos="6528" userDrawn="1">
          <p15:clr>
            <a:srgbClr val="E3E3E3"/>
          </p15:clr>
        </p15:guide>
        <p15:guide id="20" pos="6912" userDrawn="1">
          <p15:clr>
            <a:srgbClr val="E3E3E3"/>
          </p15:clr>
        </p15:guide>
        <p15:guide id="21" pos="7296" userDrawn="1">
          <p15:clr>
            <a:srgbClr val="E3E3E3"/>
          </p15:clr>
        </p15:guide>
        <p15:guide id="22" orient="horz" userDrawn="1">
          <p15:clr>
            <a:srgbClr val="E3E3E3"/>
          </p15:clr>
        </p15:guide>
        <p15:guide id="23" orient="horz" pos="4320" userDrawn="1">
          <p15:clr>
            <a:srgbClr val="E3E3E3"/>
          </p15:clr>
        </p15:guide>
        <p15:guide id="24" orient="horz" pos="253" userDrawn="1">
          <p15:clr>
            <a:srgbClr val="C35EA4"/>
          </p15:clr>
        </p15:guide>
        <p15:guide id="25" orient="horz" pos="3905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18451-4EC8-E0C3-CA96-EB428C91C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F0FB2A2-FC40-0DBD-84BC-7934E692D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061" y="520322"/>
            <a:ext cx="8087877" cy="4981287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318DEE0-B991-7BE1-48F7-FF90F5F70507}"/>
              </a:ext>
            </a:extLst>
          </p:cNvPr>
          <p:cNvSpPr txBox="1">
            <a:spLocks/>
          </p:cNvSpPr>
          <p:nvPr/>
        </p:nvSpPr>
        <p:spPr>
          <a:xfrm>
            <a:off x="239232" y="205476"/>
            <a:ext cx="11057860" cy="7858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0D3759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s-ES" dirty="0"/>
              <a:t>El epitelio se regenera después de cirugía Reboot, pero no siempre de manera correcta</a:t>
            </a:r>
            <a:r>
              <a:rPr lang="es-ES" baseline="30000" dirty="0"/>
              <a:t>1</a:t>
            </a:r>
            <a:endParaRPr lang="en-US" baseline="30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ABFCCA6-7344-8138-0F1C-958538F1EB78}"/>
              </a:ext>
            </a:extLst>
          </p:cNvPr>
          <p:cNvSpPr txBox="1"/>
          <p:nvPr/>
        </p:nvSpPr>
        <p:spPr>
          <a:xfrm>
            <a:off x="607311" y="5667821"/>
            <a:ext cx="10553699" cy="615413"/>
          </a:xfrm>
          <a:prstGeom prst="rect">
            <a:avLst/>
          </a:prstGeom>
          <a:solidFill>
            <a:srgbClr val="0D37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es-ES" b="1" dirty="0"/>
              <a:t>La enfermedad de las mucosas y los síntomas que la acompañan pueden persistir o reaparecer rápidamente en los casos graves, debido a las citocinas y las células inflamatorias que perpetúan el proceso inflamatorio</a:t>
            </a:r>
            <a:r>
              <a:rPr lang="es-ES" b="1" baseline="30000" dirty="0"/>
              <a:t>1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22CB836-B32D-E456-AD12-C1B196730FC5}"/>
              </a:ext>
            </a:extLst>
          </p:cNvPr>
          <p:cNvSpPr txBox="1"/>
          <p:nvPr/>
        </p:nvSpPr>
        <p:spPr>
          <a:xfrm>
            <a:off x="103150" y="6467707"/>
            <a:ext cx="11057860" cy="306028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defTabSz="914354">
              <a:defRPr sz="900">
                <a:solidFill>
                  <a:srgbClr val="000000"/>
                </a:solidFill>
                <a:latin typeface="Arial" panose="020B0604020202020204"/>
                <a:ea typeface="Calibri" charset="0"/>
                <a:cs typeface="Calibri" charset="0"/>
              </a:defRPr>
            </a:lvl1pPr>
          </a:lstStyle>
          <a:p>
            <a:r>
              <a:rPr lang="es-ES" dirty="0" err="1"/>
              <a:t>Pirola</a:t>
            </a:r>
            <a:r>
              <a:rPr lang="es-ES" dirty="0"/>
              <a:t> F, et </a:t>
            </a:r>
            <a:r>
              <a:rPr lang="es-ES" dirty="0" err="1"/>
              <a:t>alL</a:t>
            </a:r>
            <a:r>
              <a:rPr lang="es-ES" dirty="0"/>
              <a:t>. Nasal Mucosa </a:t>
            </a:r>
            <a:r>
              <a:rPr lang="es-ES" dirty="0" err="1"/>
              <a:t>Regeneration</a:t>
            </a:r>
            <a:r>
              <a:rPr lang="es-ES" dirty="0"/>
              <a:t> After </a:t>
            </a:r>
            <a:r>
              <a:rPr lang="es-ES" dirty="0" err="1"/>
              <a:t>Reboot</a:t>
            </a:r>
            <a:r>
              <a:rPr lang="es-ES" dirty="0"/>
              <a:t> </a:t>
            </a:r>
            <a:r>
              <a:rPr lang="es-ES" dirty="0" err="1"/>
              <a:t>Surgery</a:t>
            </a:r>
            <a:r>
              <a:rPr lang="es-ES" dirty="0"/>
              <a:t>: </a:t>
            </a:r>
            <a:r>
              <a:rPr lang="es-ES" dirty="0" err="1"/>
              <a:t>Electron</a:t>
            </a:r>
            <a:r>
              <a:rPr lang="es-ES" dirty="0"/>
              <a:t> </a:t>
            </a:r>
            <a:r>
              <a:rPr lang="es-ES" dirty="0" err="1"/>
              <a:t>Microscopy</a:t>
            </a:r>
            <a:r>
              <a:rPr lang="es-ES" dirty="0"/>
              <a:t> and </a:t>
            </a:r>
            <a:r>
              <a:rPr lang="es-ES" dirty="0" err="1"/>
              <a:t>Histology</a:t>
            </a:r>
            <a:r>
              <a:rPr lang="es-ES" dirty="0"/>
              <a:t> </a:t>
            </a:r>
            <a:r>
              <a:rPr lang="es-ES" dirty="0" err="1"/>
              <a:t>Insights</a:t>
            </a:r>
            <a:r>
              <a:rPr lang="es-ES" dirty="0"/>
              <a:t> in CRSwNP. </a:t>
            </a:r>
            <a:r>
              <a:rPr lang="es-ES" dirty="0" err="1"/>
              <a:t>Laryngoscope</a:t>
            </a:r>
            <a:r>
              <a:rPr lang="es-ES" dirty="0"/>
              <a:t>. 2025 Sep;135(9):3082-3092</a:t>
            </a:r>
          </a:p>
        </p:txBody>
      </p:sp>
    </p:spTree>
    <p:extLst>
      <p:ext uri="{BB962C8B-B14F-4D97-AF65-F5344CB8AC3E}">
        <p14:creationId xmlns:p14="http://schemas.microsoft.com/office/powerpoint/2010/main" val="6120216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ASTRAZENECA STANDARD TEMPLATE" val="EvVFCk6W"/>
  <p:tag name="ARTICULATE_DESIGN_ID_1_ASTRAZENECA STANDARD TEMPLATE" val="kGJp0GDe"/>
  <p:tag name="ARTICULATE_DESIGN_ID_ALTERNATIVE LAYOUTS" val="Bt42LpTg"/>
  <p:tag name="ARTICULATE_DESIGN_ID_1_ALTERNATIVE LAYOUTS" val="Pu40bbUa"/>
  <p:tag name="ARTICULATE_DESIGN_ID_AGENDAS" val="ut6QGGsg"/>
  <p:tag name="ARTICULATE_DESIGN_ID_1_AGENDAS" val="zZqOLfMe"/>
  <p:tag name="ARTICULATE_DESIGN_ID_KEY MESSAGE LAYOUTS" val="EG1WQXxn"/>
  <p:tag name="ARTICULATE_DESIGN_ID_LISTS" val="M0QWvWS1"/>
  <p:tag name="ARTICULATE_DESIGN_ID_1_KEY MESSAGE LAYOUTS" val="ks627C6Q"/>
  <p:tag name="ARTICULATE_DESIGN_ID_DIAGRAMS" val="EHtI07Fq"/>
  <p:tag name="ARTICULATE_DESIGN_ID_ALTERNATIVE CONTENT LAYOUTS" val="ywJnDDcd"/>
  <p:tag name="ARTICULATE_DESIGN_ID_PERSONNEL" val="nHHLeDJ2"/>
  <p:tag name="ARTICULATE_DESIGN_ID_STAFF AND ORGANISATIONS" val="fzkdDkSo"/>
  <p:tag name="ARTICULATE_DESIGN_ID_1_ALTERNATIVE CONTENT LAYOUTS" val="iY0BipYY"/>
  <p:tag name="ARTICULATE_DESIGN_ID_1_LISTS" val="vezrIkHU"/>
  <p:tag name="ARTICULATE_DESIGN_ID_1_STAFF AND ORGANISATIONS" val="gu0rVs6s"/>
  <p:tag name="BRANDIN_CONFIG" val="CONFIG.INI"/>
  <p:tag name="BRANDIN_CHARTS" val="PROCESS CHARTS"/>
  <p:tag name="BRANDIN_RULES" val="RUN RULES"/>
  <p:tag name="ARTICULATE_DESIGN_ID_LOGO HOLDERS" val="frTQuPG5"/>
  <p:tag name="ARTICULATE_DESIGN_ID_SPEAKERS" val="lTM5UYkU"/>
  <p:tag name="ARTICULATE_DESIGN_ID_TEXT LAYOUTS" val="4lYw8SxY"/>
  <p:tag name="ARTICULATE_DESIGN_ID_KEY STATEMENTS" val="PiA9xBfC"/>
  <p:tag name="ARTICULATE_DESIGN_ID_TEXT WITH IMAGE" val="bQgCS8wS"/>
  <p:tag name="ARTICULATE_DESIGN_ID_TEXT WITH IMAGE LAYOUTS" val="4MQoe47W"/>
  <p:tag name="BRANDIN_SMARTPASTE" val="ACTIVE"/>
  <p:tag name="BRANDIN_WORKSPACE_NAME" val="AstraZeneca"/>
  <p:tag name="ARTICULATE_SLIDE_THUMBNAIL_REFRESH" val="1"/>
  <p:tag name="ARTICULATE_PROJECT_OPEN" val="0"/>
  <p:tag name="ARTICULATE_SLIDE_COUNT" val="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SET_SIZE_ON_INSERT" val="3676.5,997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SET_SIZE_ON_INSERT" val="3676.5,997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straZeneca Standard Template">
  <a:themeElements>
    <a:clrScheme name="AstraZeneca 2024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4D0030"/>
      </a:accent2>
      <a:accent3>
        <a:srgbClr val="D0006F"/>
      </a:accent3>
      <a:accent4>
        <a:srgbClr val="F0AB00"/>
      </a:accent4>
      <a:accent5>
        <a:srgbClr val="C4D600"/>
      </a:accent5>
      <a:accent6>
        <a:srgbClr val="68D2DF"/>
      </a:accent6>
      <a:hlink>
        <a:srgbClr val="D0006F"/>
      </a:hlink>
      <a:folHlink>
        <a:srgbClr val="4D0030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Purple">
      <a:srgbClr val="3C1053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Dark Mulberry, Lighter 60%">
      <a:srgbClr val="B899AC"/>
    </a:custClr>
    <a:custClr name="Magenta, Lighter 60%">
      <a:srgbClr val="EC99C5"/>
    </a:custClr>
    <a:custClr name="Gold, Lighter 60%">
      <a:srgbClr val="F9DD99"/>
    </a:custClr>
    <a:custClr name="Lime Green, Lighter 60%">
      <a:srgbClr val="E7EF99"/>
    </a:custClr>
    <a:custClr name="Light Blue, Lighter 60%">
      <a:srgbClr val="C3EDF2"/>
    </a:custClr>
    <a:custClr name="Purple, Lighter 60%">
      <a:srgbClr val="B19FBA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Dark Mulberry, Lighter 40%">
      <a:srgbClr val="946683"/>
    </a:custClr>
    <a:custClr name="Magenta, Lighter 40%">
      <a:srgbClr val="E366A9"/>
    </a:custClr>
    <a:custClr name="Gold, Lighter 40%">
      <a:srgbClr val="F6CD66"/>
    </a:custClr>
    <a:custClr name="Lime Green, Lighter 40%">
      <a:srgbClr val="DCE666"/>
    </a:custClr>
    <a:custClr name="Light Blue, Lighter 40%">
      <a:srgbClr val="A4E4EC"/>
    </a:custClr>
    <a:custClr name="Purple, Lighter 40%">
      <a:srgbClr val="8A7098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Dark Mulberry, Darker 40%">
      <a:srgbClr val="370421"/>
    </a:custClr>
    <a:custClr name="Magenta, Darker 40%">
      <a:srgbClr val="7D0043"/>
    </a:custClr>
    <a:custClr name="Gold, Darker 40%">
      <a:srgbClr val="906700"/>
    </a:custClr>
    <a:custClr name="Lime Green, Darker 40%">
      <a:srgbClr val="768000"/>
    </a:custClr>
    <a:custClr name="Light Blue, Darker 40%">
      <a:srgbClr val="3E7E86"/>
    </a:custClr>
    <a:custClr name="Purple, Darker 40%">
      <a:srgbClr val="240A32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Dark Mulberry, Darker 60%">
      <a:srgbClr val="2C0017"/>
    </a:custClr>
    <a:custClr name="Magenta, Darker 60%">
      <a:srgbClr val="53002C"/>
    </a:custClr>
    <a:custClr name="Gold, Darker 60%">
      <a:srgbClr val="604400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Windows - 2024 Template Updates 06.pptx" id="{6AE89310-5A50-4DFB-83E5-684F5C7D872A}" vid="{A22A8D6A-9BB7-4426-A052-364E607EB841}"/>
    </a:ext>
  </a:extLst>
</a:theme>
</file>

<file path=ppt/theme/theme2.xml><?xml version="1.0" encoding="utf-8"?>
<a:theme xmlns:a="http://schemas.openxmlformats.org/drawingml/2006/main" name="Alternative Content Layouts">
  <a:themeElements>
    <a:clrScheme name="AstraZeneca 2024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4D0030"/>
      </a:accent2>
      <a:accent3>
        <a:srgbClr val="D0006F"/>
      </a:accent3>
      <a:accent4>
        <a:srgbClr val="F0AB00"/>
      </a:accent4>
      <a:accent5>
        <a:srgbClr val="C4D600"/>
      </a:accent5>
      <a:accent6>
        <a:srgbClr val="68D2DF"/>
      </a:accent6>
      <a:hlink>
        <a:srgbClr val="D0006F"/>
      </a:hlink>
      <a:folHlink>
        <a:srgbClr val="4D0030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Purple">
      <a:srgbClr val="3C1053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Dark Mulberry, Lighter 60%">
      <a:srgbClr val="B899AC"/>
    </a:custClr>
    <a:custClr name="Magenta, Lighter 60%">
      <a:srgbClr val="EC99C5"/>
    </a:custClr>
    <a:custClr name="Gold, Lighter 60%">
      <a:srgbClr val="F9DD99"/>
    </a:custClr>
    <a:custClr name="Lime Green, Lighter 60%">
      <a:srgbClr val="E7EF99"/>
    </a:custClr>
    <a:custClr name="Light Blue, Lighter 60%">
      <a:srgbClr val="C3EDF2"/>
    </a:custClr>
    <a:custClr name="Purple, Lighter 60%">
      <a:srgbClr val="B19FBA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Dark Mulberry, Lighter 40%">
      <a:srgbClr val="946683"/>
    </a:custClr>
    <a:custClr name="Magenta, Lighter 40%">
      <a:srgbClr val="E366A9"/>
    </a:custClr>
    <a:custClr name="Gold, Lighter 40%">
      <a:srgbClr val="F6CD66"/>
    </a:custClr>
    <a:custClr name="Lime Green, Lighter 40%">
      <a:srgbClr val="DCE666"/>
    </a:custClr>
    <a:custClr name="Light Blue, Lighter 40%">
      <a:srgbClr val="A4E4EC"/>
    </a:custClr>
    <a:custClr name="Purple, Lighter 40%">
      <a:srgbClr val="8A7098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Dark Mulberry, Darker 40%">
      <a:srgbClr val="370421"/>
    </a:custClr>
    <a:custClr name="Magenta, Darker 40%">
      <a:srgbClr val="7D0043"/>
    </a:custClr>
    <a:custClr name="Gold, Darker 40%">
      <a:srgbClr val="906700"/>
    </a:custClr>
    <a:custClr name="Lime Green, Darker 40%">
      <a:srgbClr val="768000"/>
    </a:custClr>
    <a:custClr name="Light Blue, Darker 40%">
      <a:srgbClr val="3E7E86"/>
    </a:custClr>
    <a:custClr name="Purple, Darker 40%">
      <a:srgbClr val="240A32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Dark Mulberry, Darker 60%">
      <a:srgbClr val="2C0017"/>
    </a:custClr>
    <a:custClr name="Magenta, Darker 60%">
      <a:srgbClr val="53002C"/>
    </a:custClr>
    <a:custClr name="Gold, Darker 60%">
      <a:srgbClr val="604400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Windows - 2024 Template Updates 06.pptx" id="{6AE89310-5A50-4DFB-83E5-684F5C7D872A}" vid="{6D3E5DAA-A53F-4116-B25A-47972B986756}"/>
    </a:ext>
  </a:extLst>
</a:theme>
</file>

<file path=ppt/theme/theme3.xml><?xml version="1.0" encoding="utf-8"?>
<a:theme xmlns:a="http://schemas.openxmlformats.org/drawingml/2006/main" name="Text with Image Layouts">
  <a:themeElements>
    <a:clrScheme name="AstraZeneca 2024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4D0030"/>
      </a:accent2>
      <a:accent3>
        <a:srgbClr val="D0006F"/>
      </a:accent3>
      <a:accent4>
        <a:srgbClr val="F0AB00"/>
      </a:accent4>
      <a:accent5>
        <a:srgbClr val="C4D600"/>
      </a:accent5>
      <a:accent6>
        <a:srgbClr val="68D2DF"/>
      </a:accent6>
      <a:hlink>
        <a:srgbClr val="D0006F"/>
      </a:hlink>
      <a:folHlink>
        <a:srgbClr val="4D0030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Purple">
      <a:srgbClr val="3C1053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Dark Mulberry, Lighter 60%">
      <a:srgbClr val="B899AC"/>
    </a:custClr>
    <a:custClr name="Magenta, Lighter 60%">
      <a:srgbClr val="EC99C5"/>
    </a:custClr>
    <a:custClr name="Gold, Lighter 60%">
      <a:srgbClr val="F9DD99"/>
    </a:custClr>
    <a:custClr name="Lime Green, Lighter 60%">
      <a:srgbClr val="E7EF99"/>
    </a:custClr>
    <a:custClr name="Light Blue, Lighter 60%">
      <a:srgbClr val="C3EDF2"/>
    </a:custClr>
    <a:custClr name="Purple, Lighter 60%">
      <a:srgbClr val="B19FBA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Dark Mulberry, Lighter 40%">
      <a:srgbClr val="946683"/>
    </a:custClr>
    <a:custClr name="Magenta, Lighter 40%">
      <a:srgbClr val="E366A9"/>
    </a:custClr>
    <a:custClr name="Gold, Lighter 40%">
      <a:srgbClr val="F6CD66"/>
    </a:custClr>
    <a:custClr name="Lime Green, Lighter 40%">
      <a:srgbClr val="DCE666"/>
    </a:custClr>
    <a:custClr name="Light Blue, Lighter 40%">
      <a:srgbClr val="A4E4EC"/>
    </a:custClr>
    <a:custClr name="Purple, Lighter 40%">
      <a:srgbClr val="8A7098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Dark Mulberry, Darker 40%">
      <a:srgbClr val="370421"/>
    </a:custClr>
    <a:custClr name="Magenta, Darker 40%">
      <a:srgbClr val="7D0043"/>
    </a:custClr>
    <a:custClr name="Gold, Darker 40%">
      <a:srgbClr val="906700"/>
    </a:custClr>
    <a:custClr name="Lime Green, Darker 40%">
      <a:srgbClr val="768000"/>
    </a:custClr>
    <a:custClr name="Light Blue, Darker 40%">
      <a:srgbClr val="3E7E86"/>
    </a:custClr>
    <a:custClr name="Purple, Darker 40%">
      <a:srgbClr val="240A32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Dark Mulberry, Darker 60%">
      <a:srgbClr val="2C0017"/>
    </a:custClr>
    <a:custClr name="Magenta, Darker 60%">
      <a:srgbClr val="53002C"/>
    </a:custClr>
    <a:custClr name="Gold, Darker 60%">
      <a:srgbClr val="604400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Windows - 2024 Template Updates 06.pptx" id="{6AE89310-5A50-4DFB-83E5-684F5C7D872A}" vid="{6831C767-73C7-453F-8D70-202FC99DB383}"/>
    </a:ext>
  </a:extLst>
</a:theme>
</file>

<file path=ppt/theme/theme4.xml><?xml version="1.0" encoding="utf-8"?>
<a:theme xmlns:a="http://schemas.openxmlformats.org/drawingml/2006/main" name="Office Them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urple">
      <a:srgbClr val="3C1053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Dark Mulberry, Lighter 60%">
      <a:srgbClr val="B899AC"/>
    </a:custClr>
    <a:custClr name="Magenta, Lighter 60%">
      <a:srgbClr val="EC99C5"/>
    </a:custClr>
    <a:custClr name="Gold, Lighter 60%">
      <a:srgbClr val="F9DD99"/>
    </a:custClr>
    <a:custClr name="Lime Green, Lighter 60%">
      <a:srgbClr val="E7EF99"/>
    </a:custClr>
    <a:custClr name="Light Blue, Lighter 60%">
      <a:srgbClr val="C3EDF2"/>
    </a:custClr>
    <a:custClr name="Purple, Lighter 60%">
      <a:srgbClr val="B19FBA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Dark Mulberry, Lighter 40%">
      <a:srgbClr val="946683"/>
    </a:custClr>
    <a:custClr name="Magenta, Lighter 40%">
      <a:srgbClr val="E366A9"/>
    </a:custClr>
    <a:custClr name="Gold, Lighter 40%">
      <a:srgbClr val="F6CD66"/>
    </a:custClr>
    <a:custClr name="Lime Green, Lighter 40%">
      <a:srgbClr val="DCE666"/>
    </a:custClr>
    <a:custClr name="Light Blue, Lighter 40%">
      <a:srgbClr val="A4E4EC"/>
    </a:custClr>
    <a:custClr name="Purple, Lighter 40%">
      <a:srgbClr val="8A7098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Dark Mulberry, Darker 40%">
      <a:srgbClr val="370421"/>
    </a:custClr>
    <a:custClr name="Magenta, Darker 40%">
      <a:srgbClr val="7D0043"/>
    </a:custClr>
    <a:custClr name="Gold, Darker 40%">
      <a:srgbClr val="906700"/>
    </a:custClr>
    <a:custClr name="Lime Green, Darker 40%">
      <a:srgbClr val="768000"/>
    </a:custClr>
    <a:custClr name="Light Blue, Darker 40%">
      <a:srgbClr val="3E7E86"/>
    </a:custClr>
    <a:custClr name="Purple, Darker 40%">
      <a:srgbClr val="240A32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Dark Mulberry, Darker 60%">
      <a:srgbClr val="2C0017"/>
    </a:custClr>
    <a:custClr name="Magenta, Darker 60%">
      <a:srgbClr val="53002C"/>
    </a:custClr>
    <a:custClr name="Gold, Darker 60%">
      <a:srgbClr val="604400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urple">
      <a:srgbClr val="3C1053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Dark Mulberry, Lighter 60%">
      <a:srgbClr val="B899AC"/>
    </a:custClr>
    <a:custClr name="Magenta, Lighter 60%">
      <a:srgbClr val="EC99C5"/>
    </a:custClr>
    <a:custClr name="Gold, Lighter 60%">
      <a:srgbClr val="F9DD99"/>
    </a:custClr>
    <a:custClr name="Lime Green, Lighter 60%">
      <a:srgbClr val="E7EF99"/>
    </a:custClr>
    <a:custClr name="Light Blue, Lighter 60%">
      <a:srgbClr val="C3EDF2"/>
    </a:custClr>
    <a:custClr name="Purple, Lighter 60%">
      <a:srgbClr val="B19FBA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Dark Mulberry, Lighter 40%">
      <a:srgbClr val="946683"/>
    </a:custClr>
    <a:custClr name="Magenta, Lighter 40%">
      <a:srgbClr val="E366A9"/>
    </a:custClr>
    <a:custClr name="Gold, Lighter 40%">
      <a:srgbClr val="F6CD66"/>
    </a:custClr>
    <a:custClr name="Lime Green, Lighter 40%">
      <a:srgbClr val="DCE666"/>
    </a:custClr>
    <a:custClr name="Light Blue, Lighter 40%">
      <a:srgbClr val="A4E4EC"/>
    </a:custClr>
    <a:custClr name="Purple, Lighter 40%">
      <a:srgbClr val="8A7098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Dark Mulberry, Darker 40%">
      <a:srgbClr val="370421"/>
    </a:custClr>
    <a:custClr name="Magenta, Darker 40%">
      <a:srgbClr val="7D0043"/>
    </a:custClr>
    <a:custClr name="Gold, Darker 40%">
      <a:srgbClr val="906700"/>
    </a:custClr>
    <a:custClr name="Lime Green, Darker 40%">
      <a:srgbClr val="768000"/>
    </a:custClr>
    <a:custClr name="Light Blue, Darker 40%">
      <a:srgbClr val="3E7E86"/>
    </a:custClr>
    <a:custClr name="Purple, Darker 40%">
      <a:srgbClr val="240A32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Dark Mulberry, Darker 60%">
      <a:srgbClr val="2C0017"/>
    </a:custClr>
    <a:custClr name="Magenta, Darker 60%">
      <a:srgbClr val="53002C"/>
    </a:custClr>
    <a:custClr name="Gold, Darker 60%">
      <a:srgbClr val="604400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a56295-c29e-4898-8136-a54736c65b82" xsi:nil="true"/>
    <lcf76f155ced4ddcb4097134ff3c332f xmlns="89b95053-7038-4042-ab16-1b34ddf252cd">
      <Terms xmlns="http://schemas.microsoft.com/office/infopath/2007/PartnerControls"/>
    </lcf76f155ced4ddcb4097134ff3c332f>
    <Keyword xmlns="44a56295-c29e-4898-8136-a54736c65b82" xsi:nil="true"/>
    <Descriptions xmlns="44a56295-c29e-4898-8136-a54736c65b82" xsi:nil="true"/>
  </documentManagement>
</p:properties>
</file>

<file path=customXml/item2.xml><?xml version="1.0" encoding="utf-8"?>
<?mso-contentType ?>
<SharedContentType xmlns="Microsoft.SharePoint.Taxonomy.ContentTypeSync" SourceId="1ee89e71-04cd-405e-9ca3-99e020c1694d" ContentTypeId="0x01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B529EE1AB6AD4F899052950E60408F" ma:contentTypeVersion="17" ma:contentTypeDescription="Create a new document." ma:contentTypeScope="" ma:versionID="10a67613c1e9ae4ba9f36050ee5699ff">
  <xsd:schema xmlns:xsd="http://www.w3.org/2001/XMLSchema" xmlns:xs="http://www.w3.org/2001/XMLSchema" xmlns:p="http://schemas.microsoft.com/office/2006/metadata/properties" xmlns:ns2="44a56295-c29e-4898-8136-a54736c65b82" xmlns:ns3="89b95053-7038-4042-ab16-1b34ddf252cd" xmlns:ns4="4cd49ea0-1eba-4ec8-9e5a-f3220030d18e" targetNamespace="http://schemas.microsoft.com/office/2006/metadata/properties" ma:root="true" ma:fieldsID="df9b6af9251a64aa9d0cb12301ddf2f1" ns2:_="" ns3:_="" ns4:_="">
    <xsd:import namespace="44a56295-c29e-4898-8136-a54736c65b82"/>
    <xsd:import namespace="89b95053-7038-4042-ab16-1b34ddf252cd"/>
    <xsd:import namespace="4cd49ea0-1eba-4ec8-9e5a-f3220030d18e"/>
    <xsd:element name="properties">
      <xsd:complexType>
        <xsd:sequence>
          <xsd:element name="documentManagement">
            <xsd:complexType>
              <xsd:all>
                <xsd:element ref="ns2:Descriptions" minOccurs="0"/>
                <xsd:element ref="ns2:Keyword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a56295-c29e-4898-8136-a54736c65b82" elementFormDefault="qualified">
    <xsd:import namespace="http://schemas.microsoft.com/office/2006/documentManagement/types"/>
    <xsd:import namespace="http://schemas.microsoft.com/office/infopath/2007/PartnerControls"/>
    <xsd:element name="Descriptions" ma:index="8" nillable="true" ma:displayName="Descriptions" ma:description="Describe your document to make it appear at the top of search results" ma:internalName="Descriptions">
      <xsd:simpleType>
        <xsd:restriction base="dms:Note">
          <xsd:maxLength value="255"/>
        </xsd:restriction>
      </xsd:simpleType>
    </xsd:element>
    <xsd:element name="Keyword" ma:index="9" nillable="true" ma:displayName="Keyword" ma:description="Enter list of terms separated by semi-colon(;)" ma:internalName="Keyword">
      <xsd:simpleType>
        <xsd:restriction base="dms:Text">
          <xsd:maxLength value="255"/>
        </xsd:restriction>
      </xsd:simpleType>
    </xsd:element>
    <xsd:element name="TaxCatchAll" ma:index="16" nillable="true" ma:displayName="Taxonomy Catch All Column" ma:hidden="true" ma:list="{6f372a8c-1f5f-480e-91f3-a9483fe8ca9c}" ma:internalName="TaxCatchAll" ma:showField="CatchAllData" ma:web="4cd49ea0-1eba-4ec8-9e5a-f3220030d1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95053-7038-4042-ab16-1b34ddf252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1ee89e71-04cd-405e-9ca3-99e020c169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49ea0-1eba-4ec8-9e5a-f3220030d18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D41FD2-E42A-4705-AA0D-85221307178A}">
  <ds:schemaRefs>
    <ds:schemaRef ds:uri="http://purl.org/dc/elements/1.1/"/>
    <ds:schemaRef ds:uri="0c9131b5-4f7a-4fc7-9a57-73dee8b9041c"/>
    <ds:schemaRef ds:uri="http://www.w3.org/XML/1998/namespace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5bf85ab-5b89-45d5-812d-d881043611a5"/>
    <ds:schemaRef ds:uri="http://schemas.microsoft.com/office/2006/metadata/properties"/>
    <ds:schemaRef ds:uri="44a56295-c29e-4898-8136-a54736c65b82"/>
    <ds:schemaRef ds:uri="89b95053-7038-4042-ab16-1b34ddf252cd"/>
  </ds:schemaRefs>
</ds:datastoreItem>
</file>

<file path=customXml/itemProps2.xml><?xml version="1.0" encoding="utf-8"?>
<ds:datastoreItem xmlns:ds="http://schemas.openxmlformats.org/officeDocument/2006/customXml" ds:itemID="{F6170154-9BDB-42AB-BF01-B02BF2802597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C6506BDC-BB36-46FF-BB19-16A280D47B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a56295-c29e-4898-8136-a54736c65b82"/>
    <ds:schemaRef ds:uri="89b95053-7038-4042-ab16-1b34ddf252cd"/>
    <ds:schemaRef ds:uri="4cd49ea0-1eba-4ec8-9e5a-f3220030d1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9C02748-3634-4A24-AAB5-5A1F224A40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13884</TotalTime>
  <Words>237</Words>
  <Application>Microsoft Office PowerPoint</Application>
  <PresentationFormat>Panorámica</PresentationFormat>
  <Paragraphs>7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Calisto MT</vt:lpstr>
      <vt:lpstr>AstraZeneca Standard Template</vt:lpstr>
      <vt:lpstr>Alternative Content Layouts</vt:lpstr>
      <vt:lpstr>Text with Image Layouts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Ramos, Francisco</dc:creator>
  <cp:keywords/>
  <dc:description/>
  <cp:lastModifiedBy>Robles, Marta</cp:lastModifiedBy>
  <cp:revision>3</cp:revision>
  <dcterms:created xsi:type="dcterms:W3CDTF">2025-07-07T09:03:16Z</dcterms:created>
  <dcterms:modified xsi:type="dcterms:W3CDTF">2025-10-28T11:36:21Z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0x0101006DB529EE1AB6AD4F899052950E60408F</vt:lpwstr>
  </property>
  <property fmtid="{D5CDD505-2E9C-101B-9397-08002B2CF9AE}" pid="3" name="Version">
    <vt:lpwstr>ASTR 3935 - Template &amp; Model Slides 24.pptx</vt:lpwstr>
  </property>
  <property fmtid="{D5CDD505-2E9C-101B-9397-08002B2CF9AE}" pid="4" name="ArticulateGUID">
    <vt:lpwstr>3147F588-80EE-4A79-8B90-D2BF272EDFE6</vt:lpwstr>
  </property>
  <property fmtid="{D5CDD505-2E9C-101B-9397-08002B2CF9AE}" pid="5" name="ArticulatePath">
    <vt:lpwstr>https://brightcarbon.sharepoint.com/sites/Intranet/Projects/ABCD/AstraZeneca/ASTR 3935 - AstraZeneca Template Build Project/Corporate Templates Design/BrightCarbon Template-Build/ASTR 3935 - Template &amp; Model Slides 13</vt:lpwstr>
  </property>
  <property fmtid="{D5CDD505-2E9C-101B-9397-08002B2CF9AE}" pid="6" name="MediaServiceImageTags">
    <vt:lpwstr/>
  </property>
</Properties>
</file>