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9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5434D"/>
    <a:srgbClr val="7C144D"/>
    <a:srgbClr val="E9D7E0"/>
    <a:srgbClr val="F2F2F2"/>
    <a:srgbClr val="F0AB00"/>
    <a:srgbClr val="F5E9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71AE418-4A5B-462E-B556-7547435D565B}" v="22" dt="2025-11-07T12:51:47.39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251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se Quintini" userId="a3d6e49e-1021-483c-b9cc-74e79ca0ef0c" providerId="ADAL" clId="{02750A59-4272-4302-9464-E91773D89F0F}"/>
    <pc:docChg chg="undo custSel addSld delSld modSld">
      <pc:chgData name="Jose Quintini" userId="a3d6e49e-1021-483c-b9cc-74e79ca0ef0c" providerId="ADAL" clId="{02750A59-4272-4302-9464-E91773D89F0F}" dt="2025-11-07T12:53:01.321" v="833" actId="1076"/>
      <pc:docMkLst>
        <pc:docMk/>
      </pc:docMkLst>
      <pc:sldChg chg="addSp delSp modSp del mod">
        <pc:chgData name="Jose Quintini" userId="a3d6e49e-1021-483c-b9cc-74e79ca0ef0c" providerId="ADAL" clId="{02750A59-4272-4302-9464-E91773D89F0F}" dt="2025-11-07T12:42:46.044" v="507" actId="47"/>
        <pc:sldMkLst>
          <pc:docMk/>
          <pc:sldMk cId="3284526726" sldId="258"/>
        </pc:sldMkLst>
        <pc:spChg chg="mod">
          <ac:chgData name="Jose Quintini" userId="a3d6e49e-1021-483c-b9cc-74e79ca0ef0c" providerId="ADAL" clId="{02750A59-4272-4302-9464-E91773D89F0F}" dt="2025-11-07T10:50:25.367" v="91" actId="20577"/>
          <ac:spMkLst>
            <pc:docMk/>
            <pc:sldMk cId="3284526726" sldId="258"/>
            <ac:spMk id="2" creationId="{9CAA6FA6-6708-37D1-94F6-FB70BA976FC0}"/>
          </ac:spMkLst>
        </pc:spChg>
        <pc:spChg chg="del">
          <ac:chgData name="Jose Quintini" userId="a3d6e49e-1021-483c-b9cc-74e79ca0ef0c" providerId="ADAL" clId="{02750A59-4272-4302-9464-E91773D89F0F}" dt="2025-11-07T11:06:32.361" v="92" actId="478"/>
          <ac:spMkLst>
            <pc:docMk/>
            <pc:sldMk cId="3284526726" sldId="258"/>
            <ac:spMk id="9" creationId="{208A7EE2-02C3-BA39-D6D0-6C7BABDCC091}"/>
          </ac:spMkLst>
        </pc:spChg>
        <pc:spChg chg="del">
          <ac:chgData name="Jose Quintini" userId="a3d6e49e-1021-483c-b9cc-74e79ca0ef0c" providerId="ADAL" clId="{02750A59-4272-4302-9464-E91773D89F0F}" dt="2025-11-07T11:06:32.361" v="92" actId="478"/>
          <ac:spMkLst>
            <pc:docMk/>
            <pc:sldMk cId="3284526726" sldId="258"/>
            <ac:spMk id="11" creationId="{D5CD449A-EABB-43BE-AA5B-9B92399F506E}"/>
          </ac:spMkLst>
        </pc:spChg>
        <pc:spChg chg="mod">
          <ac:chgData name="Jose Quintini" userId="a3d6e49e-1021-483c-b9cc-74e79ca0ef0c" providerId="ADAL" clId="{02750A59-4272-4302-9464-E91773D89F0F}" dt="2025-11-07T12:25:03.530" v="176" actId="1076"/>
          <ac:spMkLst>
            <pc:docMk/>
            <pc:sldMk cId="3284526726" sldId="258"/>
            <ac:spMk id="12" creationId="{52AD94EC-E062-65F6-F60E-2CF0D4601143}"/>
          </ac:spMkLst>
        </pc:spChg>
        <pc:spChg chg="mod">
          <ac:chgData name="Jose Quintini" userId="a3d6e49e-1021-483c-b9cc-74e79ca0ef0c" providerId="ADAL" clId="{02750A59-4272-4302-9464-E91773D89F0F}" dt="2025-11-07T12:29:34.672" v="372" actId="1076"/>
          <ac:spMkLst>
            <pc:docMk/>
            <pc:sldMk cId="3284526726" sldId="258"/>
            <ac:spMk id="24" creationId="{270DD22E-38CF-7A5E-A5A1-E9E0FFA56684}"/>
          </ac:spMkLst>
        </pc:spChg>
        <pc:spChg chg="del">
          <ac:chgData name="Jose Quintini" userId="a3d6e49e-1021-483c-b9cc-74e79ca0ef0c" providerId="ADAL" clId="{02750A59-4272-4302-9464-E91773D89F0F}" dt="2025-11-07T11:20:46.166" v="171" actId="478"/>
          <ac:spMkLst>
            <pc:docMk/>
            <pc:sldMk cId="3284526726" sldId="258"/>
            <ac:spMk id="34" creationId="{BB1292F3-0D9E-71BE-B4DC-A337282040A8}"/>
          </ac:spMkLst>
        </pc:spChg>
        <pc:spChg chg="mod topLvl">
          <ac:chgData name="Jose Quintini" userId="a3d6e49e-1021-483c-b9cc-74e79ca0ef0c" providerId="ADAL" clId="{02750A59-4272-4302-9464-E91773D89F0F}" dt="2025-11-07T11:10:39.426" v="166" actId="164"/>
          <ac:spMkLst>
            <pc:docMk/>
            <pc:sldMk cId="3284526726" sldId="258"/>
            <ac:spMk id="37" creationId="{7EA1DE54-DB6B-4092-80B3-97332841D417}"/>
          </ac:spMkLst>
        </pc:spChg>
        <pc:spChg chg="del">
          <ac:chgData name="Jose Quintini" userId="a3d6e49e-1021-483c-b9cc-74e79ca0ef0c" providerId="ADAL" clId="{02750A59-4272-4302-9464-E91773D89F0F}" dt="2025-11-07T11:20:46.166" v="171" actId="478"/>
          <ac:spMkLst>
            <pc:docMk/>
            <pc:sldMk cId="3284526726" sldId="258"/>
            <ac:spMk id="42" creationId="{A15D35A2-A1A2-ACDA-4F16-E140E70CD948}"/>
          </ac:spMkLst>
        </pc:spChg>
        <pc:spChg chg="del">
          <ac:chgData name="Jose Quintini" userId="a3d6e49e-1021-483c-b9cc-74e79ca0ef0c" providerId="ADAL" clId="{02750A59-4272-4302-9464-E91773D89F0F}" dt="2025-11-07T11:20:46.166" v="171" actId="478"/>
          <ac:spMkLst>
            <pc:docMk/>
            <pc:sldMk cId="3284526726" sldId="258"/>
            <ac:spMk id="45" creationId="{446577A4-8E52-8CC0-CA09-937FF78B9C44}"/>
          </ac:spMkLst>
        </pc:spChg>
        <pc:spChg chg="del">
          <ac:chgData name="Jose Quintini" userId="a3d6e49e-1021-483c-b9cc-74e79ca0ef0c" providerId="ADAL" clId="{02750A59-4272-4302-9464-E91773D89F0F}" dt="2025-11-07T11:20:46.166" v="171" actId="478"/>
          <ac:spMkLst>
            <pc:docMk/>
            <pc:sldMk cId="3284526726" sldId="258"/>
            <ac:spMk id="57" creationId="{0EF050E3-7EA0-425A-DD56-4E95BEA644DC}"/>
          </ac:spMkLst>
        </pc:spChg>
        <pc:grpChg chg="add mod">
          <ac:chgData name="Jose Quintini" userId="a3d6e49e-1021-483c-b9cc-74e79ca0ef0c" providerId="ADAL" clId="{02750A59-4272-4302-9464-E91773D89F0F}" dt="2025-11-07T11:20:35.884" v="169" actId="1076"/>
          <ac:grpSpMkLst>
            <pc:docMk/>
            <pc:sldMk cId="3284526726" sldId="258"/>
            <ac:grpSpMk id="5" creationId="{89CAF1FC-4FEF-B2F0-9765-803B3086A95B}"/>
          </ac:grpSpMkLst>
        </pc:grpChg>
        <pc:grpChg chg="del mod">
          <ac:chgData name="Jose Quintini" userId="a3d6e49e-1021-483c-b9cc-74e79ca0ef0c" providerId="ADAL" clId="{02750A59-4272-4302-9464-E91773D89F0F}" dt="2025-11-07T11:10:12.279" v="158" actId="165"/>
          <ac:grpSpMkLst>
            <pc:docMk/>
            <pc:sldMk cId="3284526726" sldId="258"/>
            <ac:grpSpMk id="38" creationId="{EB701C07-E46C-F572-464E-372243B4A443}"/>
          </ac:grpSpMkLst>
        </pc:grpChg>
        <pc:picChg chg="add mod modCrop">
          <ac:chgData name="Jose Quintini" userId="a3d6e49e-1021-483c-b9cc-74e79ca0ef0c" providerId="ADAL" clId="{02750A59-4272-4302-9464-E91773D89F0F}" dt="2025-11-07T11:10:39.426" v="166" actId="164"/>
          <ac:picMkLst>
            <pc:docMk/>
            <pc:sldMk cId="3284526726" sldId="258"/>
            <ac:picMk id="4" creationId="{C57854A3-8C56-3210-3572-242D382D97CE}"/>
          </ac:picMkLst>
        </pc:picChg>
        <pc:picChg chg="del mod topLvl">
          <ac:chgData name="Jose Quintini" userId="a3d6e49e-1021-483c-b9cc-74e79ca0ef0c" providerId="ADAL" clId="{02750A59-4272-4302-9464-E91773D89F0F}" dt="2025-11-07T11:10:20.596" v="160" actId="478"/>
          <ac:picMkLst>
            <pc:docMk/>
            <pc:sldMk cId="3284526726" sldId="258"/>
            <ac:picMk id="36" creationId="{491C3FD7-FCF0-12C9-82E7-0C40F82DCA3B}"/>
          </ac:picMkLst>
        </pc:picChg>
        <pc:picChg chg="del">
          <ac:chgData name="Jose Quintini" userId="a3d6e49e-1021-483c-b9cc-74e79ca0ef0c" providerId="ADAL" clId="{02750A59-4272-4302-9464-E91773D89F0F}" dt="2025-11-07T11:20:46.166" v="171" actId="478"/>
          <ac:picMkLst>
            <pc:docMk/>
            <pc:sldMk cId="3284526726" sldId="258"/>
            <ac:picMk id="49" creationId="{2F2C0DD2-24E4-508F-46A1-D93BCDFBB5CE}"/>
          </ac:picMkLst>
        </pc:picChg>
        <pc:picChg chg="del">
          <ac:chgData name="Jose Quintini" userId="a3d6e49e-1021-483c-b9cc-74e79ca0ef0c" providerId="ADAL" clId="{02750A59-4272-4302-9464-E91773D89F0F}" dt="2025-11-07T11:20:46.166" v="171" actId="478"/>
          <ac:picMkLst>
            <pc:docMk/>
            <pc:sldMk cId="3284526726" sldId="258"/>
            <ac:picMk id="53" creationId="{C82E5163-A052-D079-FD05-3265EE8F374C}"/>
          </ac:picMkLst>
        </pc:picChg>
        <pc:picChg chg="del">
          <ac:chgData name="Jose Quintini" userId="a3d6e49e-1021-483c-b9cc-74e79ca0ef0c" providerId="ADAL" clId="{02750A59-4272-4302-9464-E91773D89F0F}" dt="2025-11-07T11:20:46.166" v="171" actId="478"/>
          <ac:picMkLst>
            <pc:docMk/>
            <pc:sldMk cId="3284526726" sldId="258"/>
            <ac:picMk id="56" creationId="{1F3C19E0-7C83-E3D0-0A94-5A91D665431C}"/>
          </ac:picMkLst>
        </pc:picChg>
      </pc:sldChg>
      <pc:sldChg chg="addSp delSp modSp add mod">
        <pc:chgData name="Jose Quintini" userId="a3d6e49e-1021-483c-b9cc-74e79ca0ef0c" providerId="ADAL" clId="{02750A59-4272-4302-9464-E91773D89F0F}" dt="2025-11-07T12:53:01.321" v="833" actId="1076"/>
        <pc:sldMkLst>
          <pc:docMk/>
          <pc:sldMk cId="2871365443" sldId="259"/>
        </pc:sldMkLst>
        <pc:spChg chg="add mod">
          <ac:chgData name="Jose Quintini" userId="a3d6e49e-1021-483c-b9cc-74e79ca0ef0c" providerId="ADAL" clId="{02750A59-4272-4302-9464-E91773D89F0F}" dt="2025-11-07T12:51:42.097" v="732" actId="20577"/>
          <ac:spMkLst>
            <pc:docMk/>
            <pc:sldMk cId="2871365443" sldId="259"/>
            <ac:spMk id="7" creationId="{22AFA712-3124-4CB1-9169-4C53D871D778}"/>
          </ac:spMkLst>
        </pc:spChg>
        <pc:spChg chg="mod topLvl">
          <ac:chgData name="Jose Quintini" userId="a3d6e49e-1021-483c-b9cc-74e79ca0ef0c" providerId="ADAL" clId="{02750A59-4272-4302-9464-E91773D89F0F}" dt="2025-11-07T12:28:50" v="367" actId="164"/>
          <ac:spMkLst>
            <pc:docMk/>
            <pc:sldMk cId="2871365443" sldId="259"/>
            <ac:spMk id="9" creationId="{B04F4EDA-C339-5557-B2AF-17795E122F16}"/>
          </ac:spMkLst>
        </pc:spChg>
        <pc:spChg chg="mod">
          <ac:chgData name="Jose Quintini" userId="a3d6e49e-1021-483c-b9cc-74e79ca0ef0c" providerId="ADAL" clId="{02750A59-4272-4302-9464-E91773D89F0F}" dt="2025-11-07T12:47:17.341" v="688"/>
          <ac:spMkLst>
            <pc:docMk/>
            <pc:sldMk cId="2871365443" sldId="259"/>
            <ac:spMk id="12" creationId="{64EF3618-9C28-BFFF-2869-D26D43766A5A}"/>
          </ac:spMkLst>
        </pc:spChg>
        <pc:spChg chg="add mod">
          <ac:chgData name="Jose Quintini" userId="a3d6e49e-1021-483c-b9cc-74e79ca0ef0c" providerId="ADAL" clId="{02750A59-4272-4302-9464-E91773D89F0F}" dt="2025-11-07T12:50:39.061" v="704" actId="1076"/>
          <ac:spMkLst>
            <pc:docMk/>
            <pc:sldMk cId="2871365443" sldId="259"/>
            <ac:spMk id="13" creationId="{A9495141-3F6A-1C6F-7F0E-74074437C2B2}"/>
          </ac:spMkLst>
        </pc:spChg>
        <pc:spChg chg="add mod">
          <ac:chgData name="Jose Quintini" userId="a3d6e49e-1021-483c-b9cc-74e79ca0ef0c" providerId="ADAL" clId="{02750A59-4272-4302-9464-E91773D89F0F}" dt="2025-11-07T12:49:55.348" v="696" actId="1076"/>
          <ac:spMkLst>
            <pc:docMk/>
            <pc:sldMk cId="2871365443" sldId="259"/>
            <ac:spMk id="14" creationId="{3394B139-ECBB-FB40-62D0-D910D7DB1EDF}"/>
          </ac:spMkLst>
        </pc:spChg>
        <pc:spChg chg="add mod">
          <ac:chgData name="Jose Quintini" userId="a3d6e49e-1021-483c-b9cc-74e79ca0ef0c" providerId="ADAL" clId="{02750A59-4272-4302-9464-E91773D89F0F}" dt="2025-11-07T12:49:55.348" v="696" actId="1076"/>
          <ac:spMkLst>
            <pc:docMk/>
            <pc:sldMk cId="2871365443" sldId="259"/>
            <ac:spMk id="17" creationId="{FEEF82B6-6F2E-38C1-5AB4-D3F15E028E14}"/>
          </ac:spMkLst>
        </pc:spChg>
        <pc:spChg chg="add del">
          <ac:chgData name="Jose Quintini" userId="a3d6e49e-1021-483c-b9cc-74e79ca0ef0c" providerId="ADAL" clId="{02750A59-4272-4302-9464-E91773D89F0F}" dt="2025-11-07T12:42:06.660" v="497" actId="22"/>
          <ac:spMkLst>
            <pc:docMk/>
            <pc:sldMk cId="2871365443" sldId="259"/>
            <ac:spMk id="19" creationId="{46F89273-780D-3F87-2BD9-97EC0F72C317}"/>
          </ac:spMkLst>
        </pc:spChg>
        <pc:spChg chg="add mod">
          <ac:chgData name="Jose Quintini" userId="a3d6e49e-1021-483c-b9cc-74e79ca0ef0c" providerId="ADAL" clId="{02750A59-4272-4302-9464-E91773D89F0F}" dt="2025-11-07T12:49:55.348" v="696" actId="1076"/>
          <ac:spMkLst>
            <pc:docMk/>
            <pc:sldMk cId="2871365443" sldId="259"/>
            <ac:spMk id="21" creationId="{BBB72EC5-EA32-9FB9-DBE4-4E087FAFDB69}"/>
          </ac:spMkLst>
        </pc:spChg>
        <pc:spChg chg="del">
          <ac:chgData name="Jose Quintini" userId="a3d6e49e-1021-483c-b9cc-74e79ca0ef0c" providerId="ADAL" clId="{02750A59-4272-4302-9464-E91773D89F0F}" dt="2025-11-07T12:25:19.668" v="178" actId="478"/>
          <ac:spMkLst>
            <pc:docMk/>
            <pc:sldMk cId="2871365443" sldId="259"/>
            <ac:spMk id="23" creationId="{337AB8E1-4E7B-B361-C451-B15AB63FBB94}"/>
          </ac:spMkLst>
        </pc:spChg>
        <pc:spChg chg="del">
          <ac:chgData name="Jose Quintini" userId="a3d6e49e-1021-483c-b9cc-74e79ca0ef0c" providerId="ADAL" clId="{02750A59-4272-4302-9464-E91773D89F0F}" dt="2025-11-07T12:25:19.668" v="178" actId="478"/>
          <ac:spMkLst>
            <pc:docMk/>
            <pc:sldMk cId="2871365443" sldId="259"/>
            <ac:spMk id="24" creationId="{F67F8FF6-0443-635E-1677-50D3BDE210D1}"/>
          </ac:spMkLst>
        </pc:spChg>
        <pc:spChg chg="del">
          <ac:chgData name="Jose Quintini" userId="a3d6e49e-1021-483c-b9cc-74e79ca0ef0c" providerId="ADAL" clId="{02750A59-4272-4302-9464-E91773D89F0F}" dt="2025-11-07T12:25:19.668" v="178" actId="478"/>
          <ac:spMkLst>
            <pc:docMk/>
            <pc:sldMk cId="2871365443" sldId="259"/>
            <ac:spMk id="25" creationId="{A6DB25F6-B282-6FF0-1907-5DBCC079F5F4}"/>
          </ac:spMkLst>
        </pc:spChg>
        <pc:spChg chg="add mod">
          <ac:chgData name="Jose Quintini" userId="a3d6e49e-1021-483c-b9cc-74e79ca0ef0c" providerId="ADAL" clId="{02750A59-4272-4302-9464-E91773D89F0F}" dt="2025-11-07T12:52:49.132" v="829" actId="207"/>
          <ac:spMkLst>
            <pc:docMk/>
            <pc:sldMk cId="2871365443" sldId="259"/>
            <ac:spMk id="26" creationId="{7DA052BE-823B-F4C0-A963-F9D48EAAB920}"/>
          </ac:spMkLst>
        </pc:spChg>
        <pc:spChg chg="mod topLvl">
          <ac:chgData name="Jose Quintini" userId="a3d6e49e-1021-483c-b9cc-74e79ca0ef0c" providerId="ADAL" clId="{02750A59-4272-4302-9464-E91773D89F0F}" dt="2025-11-07T12:51:14.381" v="715" actId="164"/>
          <ac:spMkLst>
            <pc:docMk/>
            <pc:sldMk cId="2871365443" sldId="259"/>
            <ac:spMk id="29" creationId="{14050666-7621-3203-F1D7-7E4635E8A093}"/>
          </ac:spMkLst>
        </pc:spChg>
        <pc:spChg chg="add mod">
          <ac:chgData name="Jose Quintini" userId="a3d6e49e-1021-483c-b9cc-74e79ca0ef0c" providerId="ADAL" clId="{02750A59-4272-4302-9464-E91773D89F0F}" dt="2025-11-07T12:53:01.321" v="833" actId="1076"/>
          <ac:spMkLst>
            <pc:docMk/>
            <pc:sldMk cId="2871365443" sldId="259"/>
            <ac:spMk id="35" creationId="{0C9628BC-D622-618B-7613-7DBB57E0BC7E}"/>
          </ac:spMkLst>
        </pc:spChg>
        <pc:spChg chg="del">
          <ac:chgData name="Jose Quintini" userId="a3d6e49e-1021-483c-b9cc-74e79ca0ef0c" providerId="ADAL" clId="{02750A59-4272-4302-9464-E91773D89F0F}" dt="2025-11-07T12:25:19.668" v="178" actId="478"/>
          <ac:spMkLst>
            <pc:docMk/>
            <pc:sldMk cId="2871365443" sldId="259"/>
            <ac:spMk id="54" creationId="{271313D0-A13D-D601-5A78-DCC38A38700A}"/>
          </ac:spMkLst>
        </pc:spChg>
        <pc:grpChg chg="mod">
          <ac:chgData name="Jose Quintini" userId="a3d6e49e-1021-483c-b9cc-74e79ca0ef0c" providerId="ADAL" clId="{02750A59-4272-4302-9464-E91773D89F0F}" dt="2025-11-07T12:47:00.521" v="682" actId="1076"/>
          <ac:grpSpMkLst>
            <pc:docMk/>
            <pc:sldMk cId="2871365443" sldId="259"/>
            <ac:grpSpMk id="5" creationId="{95BA11D3-68C5-730F-D4DB-4F2C0B25CE7C}"/>
          </ac:grpSpMkLst>
        </pc:grpChg>
        <pc:grpChg chg="add del mod">
          <ac:chgData name="Jose Quintini" userId="a3d6e49e-1021-483c-b9cc-74e79ca0ef0c" providerId="ADAL" clId="{02750A59-4272-4302-9464-E91773D89F0F}" dt="2025-11-07T12:26:37.638" v="184" actId="165"/>
          <ac:grpSpMkLst>
            <pc:docMk/>
            <pc:sldMk cId="2871365443" sldId="259"/>
            <ac:grpSpMk id="8" creationId="{78976F15-9610-2950-0466-E9A7EB35C216}"/>
          </ac:grpSpMkLst>
        </pc:grpChg>
        <pc:grpChg chg="add mod">
          <ac:chgData name="Jose Quintini" userId="a3d6e49e-1021-483c-b9cc-74e79ca0ef0c" providerId="ADAL" clId="{02750A59-4272-4302-9464-E91773D89F0F}" dt="2025-11-07T12:49:58.723" v="697" actId="1076"/>
          <ac:grpSpMkLst>
            <pc:docMk/>
            <pc:sldMk cId="2871365443" sldId="259"/>
            <ac:grpSpMk id="11" creationId="{9BE8F0BE-6AFF-82D4-8E3C-3A5F08D45852}"/>
          </ac:grpSpMkLst>
        </pc:grpChg>
        <pc:grpChg chg="add del mod">
          <ac:chgData name="Jose Quintini" userId="a3d6e49e-1021-483c-b9cc-74e79ca0ef0c" providerId="ADAL" clId="{02750A59-4272-4302-9464-E91773D89F0F}" dt="2025-11-07T12:50:08.208" v="701" actId="478"/>
          <ac:grpSpMkLst>
            <pc:docMk/>
            <pc:sldMk cId="2871365443" sldId="259"/>
            <ac:grpSpMk id="28" creationId="{ED6D90BB-8EA7-3BBE-FCEE-7A4902D49695}"/>
          </ac:grpSpMkLst>
        </pc:grpChg>
        <pc:grpChg chg="add mod">
          <ac:chgData name="Jose Quintini" userId="a3d6e49e-1021-483c-b9cc-74e79ca0ef0c" providerId="ADAL" clId="{02750A59-4272-4302-9464-E91773D89F0F}" dt="2025-11-07T12:51:14.381" v="715" actId="164"/>
          <ac:grpSpMkLst>
            <pc:docMk/>
            <pc:sldMk cId="2871365443" sldId="259"/>
            <ac:grpSpMk id="34" creationId="{629B2EC0-6558-E6E5-49F9-64172A8E1157}"/>
          </ac:grpSpMkLst>
        </pc:grpChg>
        <pc:picChg chg="add mod ord modCrop">
          <ac:chgData name="Jose Quintini" userId="a3d6e49e-1021-483c-b9cc-74e79ca0ef0c" providerId="ADAL" clId="{02750A59-4272-4302-9464-E91773D89F0F}" dt="2025-11-07T12:28:50" v="367" actId="164"/>
          <ac:picMkLst>
            <pc:docMk/>
            <pc:sldMk cId="2871365443" sldId="259"/>
            <ac:picMk id="6" creationId="{ED5C7867-5020-5742-5B78-2D98DDF3A254}"/>
          </ac:picMkLst>
        </pc:picChg>
        <pc:picChg chg="del mod topLvl">
          <ac:chgData name="Jose Quintini" userId="a3d6e49e-1021-483c-b9cc-74e79ca0ef0c" providerId="ADAL" clId="{02750A59-4272-4302-9464-E91773D89F0F}" dt="2025-11-07T12:26:41.850" v="185" actId="478"/>
          <ac:picMkLst>
            <pc:docMk/>
            <pc:sldMk cId="2871365443" sldId="259"/>
            <ac:picMk id="10" creationId="{9502C542-F129-CC80-3B02-56E61D4F070E}"/>
          </ac:picMkLst>
        </pc:picChg>
        <pc:picChg chg="add mod modCrop">
          <ac:chgData name="Jose Quintini" userId="a3d6e49e-1021-483c-b9cc-74e79ca0ef0c" providerId="ADAL" clId="{02750A59-4272-4302-9464-E91773D89F0F}" dt="2025-11-07T12:49:55.348" v="696" actId="1076"/>
          <ac:picMkLst>
            <pc:docMk/>
            <pc:sldMk cId="2871365443" sldId="259"/>
            <ac:picMk id="16" creationId="{40C04CF5-F263-1694-6B3E-3437DE9FDC51}"/>
          </ac:picMkLst>
        </pc:picChg>
        <pc:picChg chg="add mod">
          <ac:chgData name="Jose Quintini" userId="a3d6e49e-1021-483c-b9cc-74e79ca0ef0c" providerId="ADAL" clId="{02750A59-4272-4302-9464-E91773D89F0F}" dt="2025-11-07T12:49:55.348" v="696" actId="1076"/>
          <ac:picMkLst>
            <pc:docMk/>
            <pc:sldMk cId="2871365443" sldId="259"/>
            <ac:picMk id="27" creationId="{119F3013-37AB-D8FA-6C03-60E8D65FC2DF}"/>
          </ac:picMkLst>
        </pc:picChg>
        <pc:picChg chg="del mod topLvl">
          <ac:chgData name="Jose Quintini" userId="a3d6e49e-1021-483c-b9cc-74e79ca0ef0c" providerId="ADAL" clId="{02750A59-4272-4302-9464-E91773D89F0F}" dt="2025-11-07T12:50:08.208" v="701" actId="478"/>
          <ac:picMkLst>
            <pc:docMk/>
            <pc:sldMk cId="2871365443" sldId="259"/>
            <ac:picMk id="30" creationId="{3D5F4E3D-1382-4D2F-CF7A-066394829FD8}"/>
          </ac:picMkLst>
        </pc:picChg>
        <pc:picChg chg="add mod modCrop">
          <ac:chgData name="Jose Quintini" userId="a3d6e49e-1021-483c-b9cc-74e79ca0ef0c" providerId="ADAL" clId="{02750A59-4272-4302-9464-E91773D89F0F}" dt="2025-11-07T12:51:14.381" v="715" actId="164"/>
          <ac:picMkLst>
            <pc:docMk/>
            <pc:sldMk cId="2871365443" sldId="259"/>
            <ac:picMk id="32" creationId="{E51DE145-B298-0CBB-C479-1C4B77373109}"/>
          </ac:picMkLst>
        </pc:picChg>
        <pc:picChg chg="del">
          <ac:chgData name="Jose Quintini" userId="a3d6e49e-1021-483c-b9cc-74e79ca0ef0c" providerId="ADAL" clId="{02750A59-4272-4302-9464-E91773D89F0F}" dt="2025-11-07T12:25:19.668" v="178" actId="478"/>
          <ac:picMkLst>
            <pc:docMk/>
            <pc:sldMk cId="2871365443" sldId="259"/>
            <ac:picMk id="33" creationId="{6E2C95D3-2F37-721A-61AF-8C2AA95C5BF0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F35BB-9EC1-4A05-8D06-4F4BE364C61B}" type="datetimeFigureOut">
              <a:rPr lang="es-ES" smtClean="0"/>
              <a:t>07/11/2025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C3370-8984-48A5-9C3C-66A1D13CE7A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869836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F35BB-9EC1-4A05-8D06-4F4BE364C61B}" type="datetimeFigureOut">
              <a:rPr lang="es-ES" smtClean="0"/>
              <a:t>07/11/2025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C3370-8984-48A5-9C3C-66A1D13CE7A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114313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F35BB-9EC1-4A05-8D06-4F4BE364C61B}" type="datetimeFigureOut">
              <a:rPr lang="es-ES" smtClean="0"/>
              <a:t>07/11/2025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C3370-8984-48A5-9C3C-66A1D13CE7A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232114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F35BB-9EC1-4A05-8D06-4F4BE364C61B}" type="datetimeFigureOut">
              <a:rPr lang="es-ES" smtClean="0"/>
              <a:t>07/11/2025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C3370-8984-48A5-9C3C-66A1D13CE7A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223623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F35BB-9EC1-4A05-8D06-4F4BE364C61B}" type="datetimeFigureOut">
              <a:rPr lang="es-ES" smtClean="0"/>
              <a:t>07/11/2025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C3370-8984-48A5-9C3C-66A1D13CE7A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099466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F35BB-9EC1-4A05-8D06-4F4BE364C61B}" type="datetimeFigureOut">
              <a:rPr lang="es-ES" smtClean="0"/>
              <a:t>07/11/2025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C3370-8984-48A5-9C3C-66A1D13CE7A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155369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F35BB-9EC1-4A05-8D06-4F4BE364C61B}" type="datetimeFigureOut">
              <a:rPr lang="es-ES" smtClean="0"/>
              <a:t>07/11/2025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C3370-8984-48A5-9C3C-66A1D13CE7A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665524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F35BB-9EC1-4A05-8D06-4F4BE364C61B}" type="datetimeFigureOut">
              <a:rPr lang="es-ES" smtClean="0"/>
              <a:t>07/11/2025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C3370-8984-48A5-9C3C-66A1D13CE7A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424412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F35BB-9EC1-4A05-8D06-4F4BE364C61B}" type="datetimeFigureOut">
              <a:rPr lang="es-ES" smtClean="0"/>
              <a:t>07/11/2025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C3370-8984-48A5-9C3C-66A1D13CE7A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479172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F35BB-9EC1-4A05-8D06-4F4BE364C61B}" type="datetimeFigureOut">
              <a:rPr lang="es-ES" smtClean="0"/>
              <a:t>07/11/2025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C3370-8984-48A5-9C3C-66A1D13CE7A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119502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F35BB-9EC1-4A05-8D06-4F4BE364C61B}" type="datetimeFigureOut">
              <a:rPr lang="es-ES" smtClean="0"/>
              <a:t>07/11/2025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C3370-8984-48A5-9C3C-66A1D13CE7A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706970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64F35BB-9EC1-4A05-8D06-4F4BE364C61B}" type="datetimeFigureOut">
              <a:rPr lang="es-ES" smtClean="0"/>
              <a:t>07/11/2025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DEC3370-8984-48A5-9C3C-66A1D13CE7A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2930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6D0559-8A0E-49FE-D113-22CD825448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693D95-A393-636A-F147-461DD3EDA5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47634" y="0"/>
            <a:ext cx="4736306" cy="698373"/>
          </a:xfrm>
        </p:spPr>
        <p:txBody>
          <a:bodyPr>
            <a:normAutofit/>
          </a:bodyPr>
          <a:lstStyle/>
          <a:p>
            <a:r>
              <a:rPr lang="es-ES" sz="1950" b="1" kern="100" dirty="0">
                <a:solidFill>
                  <a:srgbClr val="15434D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LOLA: Transformando el manejo de los pacientes con EPOC</a:t>
            </a:r>
            <a:endParaRPr lang="es-ES" sz="1950" dirty="0">
              <a:solidFill>
                <a:srgbClr val="15434D"/>
              </a:solidFill>
            </a:endParaRPr>
          </a:p>
        </p:txBody>
      </p:sp>
      <p:sp>
        <p:nvSpPr>
          <p:cNvPr id="41" name="CuadroTexto 40">
            <a:extLst>
              <a:ext uri="{FF2B5EF4-FFF2-40B4-BE49-F238E27FC236}">
                <a16:creationId xmlns:a16="http://schemas.microsoft.com/office/drawing/2014/main" id="{D1F712C1-9D98-2CCF-B47B-F5ADA926E7D9}"/>
              </a:ext>
            </a:extLst>
          </p:cNvPr>
          <p:cNvSpPr txBox="1"/>
          <p:nvPr/>
        </p:nvSpPr>
        <p:spPr>
          <a:xfrm>
            <a:off x="291788" y="9631918"/>
            <a:ext cx="5626874" cy="1692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500" dirty="0"/>
              <a:t>TUCUVI. https://www.tucuvi.com/es</a:t>
            </a:r>
          </a:p>
        </p:txBody>
      </p:sp>
      <p:pic>
        <p:nvPicPr>
          <p:cNvPr id="43" name="Gráfico 42">
            <a:extLst>
              <a:ext uri="{FF2B5EF4-FFF2-40B4-BE49-F238E27FC236}">
                <a16:creationId xmlns:a16="http://schemas.microsoft.com/office/drawing/2014/main" id="{AFA6E163-F23E-E074-FB8D-7C0C7BC7AC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18662" y="9631918"/>
            <a:ext cx="857773" cy="213691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64EF3618-9C28-BFFF-2869-D26D43766A5A}"/>
              </a:ext>
            </a:extLst>
          </p:cNvPr>
          <p:cNvSpPr txBox="1"/>
          <p:nvPr/>
        </p:nvSpPr>
        <p:spPr>
          <a:xfrm>
            <a:off x="1476827" y="1018297"/>
            <a:ext cx="4736306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 dirty="0">
                <a:solidFill>
                  <a:srgbClr val="15434D"/>
                </a:solidFill>
              </a:rPr>
              <a:t>Los pacientes con EPOC requieren de un seguimiento estrecho para poder: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s-ES" sz="1400" b="1" dirty="0">
                <a:solidFill>
                  <a:srgbClr val="15434D"/>
                </a:solidFill>
              </a:rPr>
              <a:t>Reducir exacerbaciones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s-ES" sz="1400" b="1" dirty="0">
                <a:solidFill>
                  <a:srgbClr val="15434D"/>
                </a:solidFill>
              </a:rPr>
              <a:t>Reducir hospitalizaciones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s-ES" sz="1400" b="1" dirty="0">
                <a:solidFill>
                  <a:srgbClr val="15434D"/>
                </a:solidFill>
              </a:rPr>
              <a:t>Disminuir la mortalidad,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s-ES" sz="1400" b="1" dirty="0">
                <a:solidFill>
                  <a:srgbClr val="15434D"/>
                </a:solidFill>
              </a:rPr>
              <a:t>Reducir los costes,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s-ES" sz="1400" b="1" dirty="0">
                <a:solidFill>
                  <a:srgbClr val="15434D"/>
                </a:solidFill>
              </a:rPr>
              <a:t>Mejorar su calidad de vida</a:t>
            </a:r>
          </a:p>
        </p:txBody>
      </p:sp>
      <p:grpSp>
        <p:nvGrpSpPr>
          <p:cNvPr id="5" name="Grupo 4">
            <a:extLst>
              <a:ext uri="{FF2B5EF4-FFF2-40B4-BE49-F238E27FC236}">
                <a16:creationId xmlns:a16="http://schemas.microsoft.com/office/drawing/2014/main" id="{95BA11D3-68C5-730F-D4DB-4F2C0B25CE7C}"/>
              </a:ext>
            </a:extLst>
          </p:cNvPr>
          <p:cNvGrpSpPr/>
          <p:nvPr/>
        </p:nvGrpSpPr>
        <p:grpSpPr>
          <a:xfrm>
            <a:off x="291788" y="1353639"/>
            <a:ext cx="843636" cy="843636"/>
            <a:chOff x="2921488" y="1618917"/>
            <a:chExt cx="1013048" cy="1013048"/>
          </a:xfrm>
        </p:grpSpPr>
        <p:sp>
          <p:nvSpPr>
            <p:cNvPr id="37" name="Elipse 36">
              <a:extLst>
                <a:ext uri="{FF2B5EF4-FFF2-40B4-BE49-F238E27FC236}">
                  <a16:creationId xmlns:a16="http://schemas.microsoft.com/office/drawing/2014/main" id="{A7C7D996-D7BE-1C0E-DBA2-CD0224EE39CA}"/>
                </a:ext>
              </a:extLst>
            </p:cNvPr>
            <p:cNvSpPr/>
            <p:nvPr/>
          </p:nvSpPr>
          <p:spPr>
            <a:xfrm>
              <a:off x="2921488" y="1618917"/>
              <a:ext cx="1013048" cy="1013048"/>
            </a:xfrm>
            <a:prstGeom prst="ellipse">
              <a:avLst/>
            </a:prstGeom>
            <a:solidFill>
              <a:srgbClr val="15434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pic>
          <p:nvPicPr>
            <p:cNvPr id="4" name="Gráfico 3">
              <a:extLst>
                <a:ext uri="{FF2B5EF4-FFF2-40B4-BE49-F238E27FC236}">
                  <a16:creationId xmlns:a16="http://schemas.microsoft.com/office/drawing/2014/main" id="{1033F713-709E-479D-28DC-5B586207F6D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b="17473"/>
            <a:stretch>
              <a:fillRect/>
            </a:stretch>
          </p:blipFill>
          <p:spPr>
            <a:xfrm>
              <a:off x="3033858" y="1704350"/>
              <a:ext cx="763857" cy="773659"/>
            </a:xfrm>
            <a:prstGeom prst="rect">
              <a:avLst/>
            </a:prstGeom>
          </p:spPr>
        </p:pic>
      </p:grpSp>
      <p:sp>
        <p:nvSpPr>
          <p:cNvPr id="7" name="CuadroTexto 6">
            <a:extLst>
              <a:ext uri="{FF2B5EF4-FFF2-40B4-BE49-F238E27FC236}">
                <a16:creationId xmlns:a16="http://schemas.microsoft.com/office/drawing/2014/main" id="{22AFA712-3124-4CB1-9169-4C53D871D778}"/>
              </a:ext>
            </a:extLst>
          </p:cNvPr>
          <p:cNvSpPr txBox="1"/>
          <p:nvPr/>
        </p:nvSpPr>
        <p:spPr>
          <a:xfrm>
            <a:off x="1203510" y="4097363"/>
            <a:ext cx="56268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 dirty="0">
                <a:solidFill>
                  <a:srgbClr val="15434D"/>
                </a:solidFill>
              </a:rPr>
              <a:t>Por esto, se requiere un modelo asistencial eficiente donde se invierta el tiempo necesario a los procesos relevantes</a:t>
            </a:r>
          </a:p>
        </p:txBody>
      </p:sp>
      <p:grpSp>
        <p:nvGrpSpPr>
          <p:cNvPr id="11" name="Grupo 10">
            <a:extLst>
              <a:ext uri="{FF2B5EF4-FFF2-40B4-BE49-F238E27FC236}">
                <a16:creationId xmlns:a16="http://schemas.microsoft.com/office/drawing/2014/main" id="{9BE8F0BE-6AFF-82D4-8E3C-3A5F08D45852}"/>
              </a:ext>
            </a:extLst>
          </p:cNvPr>
          <p:cNvGrpSpPr/>
          <p:nvPr/>
        </p:nvGrpSpPr>
        <p:grpSpPr>
          <a:xfrm>
            <a:off x="336962" y="3951447"/>
            <a:ext cx="843636" cy="843636"/>
            <a:chOff x="233210" y="2164230"/>
            <a:chExt cx="843636" cy="843636"/>
          </a:xfrm>
        </p:grpSpPr>
        <p:sp>
          <p:nvSpPr>
            <p:cNvPr id="9" name="Elipse 8">
              <a:extLst>
                <a:ext uri="{FF2B5EF4-FFF2-40B4-BE49-F238E27FC236}">
                  <a16:creationId xmlns:a16="http://schemas.microsoft.com/office/drawing/2014/main" id="{B04F4EDA-C339-5557-B2AF-17795E122F16}"/>
                </a:ext>
              </a:extLst>
            </p:cNvPr>
            <p:cNvSpPr/>
            <p:nvPr/>
          </p:nvSpPr>
          <p:spPr>
            <a:xfrm>
              <a:off x="233210" y="2164230"/>
              <a:ext cx="843636" cy="843636"/>
            </a:xfrm>
            <a:prstGeom prst="ellipse">
              <a:avLst/>
            </a:prstGeom>
            <a:solidFill>
              <a:srgbClr val="15434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pic>
          <p:nvPicPr>
            <p:cNvPr id="6" name="Gráfico 5">
              <a:extLst>
                <a:ext uri="{FF2B5EF4-FFF2-40B4-BE49-F238E27FC236}">
                  <a16:creationId xmlns:a16="http://schemas.microsoft.com/office/drawing/2014/main" id="{ED5C7867-5020-5742-5B78-2D98DDF3A25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b="13825"/>
            <a:stretch>
              <a:fillRect/>
            </a:stretch>
          </p:blipFill>
          <p:spPr>
            <a:xfrm>
              <a:off x="373255" y="2272824"/>
              <a:ext cx="576000" cy="609176"/>
            </a:xfrm>
            <a:prstGeom prst="rect">
              <a:avLst/>
            </a:prstGeom>
          </p:spPr>
        </p:pic>
      </p:grpSp>
      <p:sp>
        <p:nvSpPr>
          <p:cNvPr id="13" name="Rectángulo 12">
            <a:extLst>
              <a:ext uri="{FF2B5EF4-FFF2-40B4-BE49-F238E27FC236}">
                <a16:creationId xmlns:a16="http://schemas.microsoft.com/office/drawing/2014/main" id="{A9495141-3F6A-1C6F-7F0E-74074437C2B2}"/>
              </a:ext>
            </a:extLst>
          </p:cNvPr>
          <p:cNvSpPr/>
          <p:nvPr/>
        </p:nvSpPr>
        <p:spPr>
          <a:xfrm>
            <a:off x="0" y="4883156"/>
            <a:ext cx="6858000" cy="240411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3394B139-ECBB-FB40-62D0-D910D7DB1EDF}"/>
              </a:ext>
            </a:extLst>
          </p:cNvPr>
          <p:cNvSpPr txBox="1"/>
          <p:nvPr/>
        </p:nvSpPr>
        <p:spPr>
          <a:xfrm>
            <a:off x="1076846" y="5576805"/>
            <a:ext cx="483245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 dirty="0">
                <a:solidFill>
                  <a:srgbClr val="15434D"/>
                </a:solidFill>
              </a:rPr>
              <a:t>LOLA</a:t>
            </a:r>
            <a:r>
              <a:rPr lang="es-ES" sz="1400" b="1" dirty="0"/>
              <a:t>, </a:t>
            </a:r>
            <a:r>
              <a:rPr lang="es-ES" sz="1400" dirty="0"/>
              <a:t>un agente de inteligencia artificial por voz desarrollado por TUCUVI,  permite el seguimiento autónomo de los pacientes con EPOC</a:t>
            </a:r>
            <a:endParaRPr lang="es-ES" sz="1400" b="1" dirty="0"/>
          </a:p>
        </p:txBody>
      </p:sp>
      <p:pic>
        <p:nvPicPr>
          <p:cNvPr id="16" name="Gráfico 15">
            <a:extLst>
              <a:ext uri="{FF2B5EF4-FFF2-40B4-BE49-F238E27FC236}">
                <a16:creationId xmlns:a16="http://schemas.microsoft.com/office/drawing/2014/main" id="{40C04CF5-F263-1694-6B3E-3437DE9FDC5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b="25749"/>
          <a:stretch>
            <a:fillRect/>
          </a:stretch>
        </p:blipFill>
        <p:spPr>
          <a:xfrm>
            <a:off x="2969197" y="4654886"/>
            <a:ext cx="1047750" cy="954774"/>
          </a:xfrm>
          <a:prstGeom prst="rect">
            <a:avLst/>
          </a:prstGeom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FEEF82B6-6F2E-38C1-5AB4-D3F15E028E14}"/>
              </a:ext>
            </a:extLst>
          </p:cNvPr>
          <p:cNvSpPr txBox="1"/>
          <p:nvPr/>
        </p:nvSpPr>
        <p:spPr>
          <a:xfrm>
            <a:off x="326788" y="6370885"/>
            <a:ext cx="4300152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 dirty="0"/>
              <a:t>facilita la detección temprana de complicaciones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 dirty="0"/>
              <a:t>optimiza los recursos sanitarios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 dirty="0"/>
              <a:t>mejora la experiencia del paciente. 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BBB72EC5-EA32-9FB9-DBE4-4E087FAFDB69}"/>
              </a:ext>
            </a:extLst>
          </p:cNvPr>
          <p:cNvSpPr txBox="1"/>
          <p:nvPr/>
        </p:nvSpPr>
        <p:spPr>
          <a:xfrm>
            <a:off x="1422253" y="7567189"/>
            <a:ext cx="4966587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s-ES" sz="1400" dirty="0"/>
          </a:p>
          <a:p>
            <a:r>
              <a:rPr lang="es-ES" sz="1400" dirty="0"/>
              <a:t>LOLA permite liberar tiempo a los clínicos y ayudarles a priorizar los pacientes según sus síntomas. Esto permite conseguir: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 dirty="0"/>
              <a:t>Adelantarse a la exacerbación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 dirty="0"/>
              <a:t>Mejorar el control de la enfermedad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 dirty="0"/>
              <a:t>Reducir las hospitalizaciones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 dirty="0"/>
              <a:t>Reducir las visitas a urgencias y hospitalizaciones</a:t>
            </a: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7DA052BE-823B-F4C0-A963-F9D48EAAB920}"/>
              </a:ext>
            </a:extLst>
          </p:cNvPr>
          <p:cNvSpPr txBox="1"/>
          <p:nvPr/>
        </p:nvSpPr>
        <p:spPr>
          <a:xfrm>
            <a:off x="744550" y="7368886"/>
            <a:ext cx="546858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400" b="1" dirty="0">
                <a:solidFill>
                  <a:srgbClr val="15434D"/>
                </a:solidFill>
              </a:rPr>
              <a:t>¿Cuáles beneficios ofrece LOLA a los pacientes con EPOC? </a:t>
            </a:r>
          </a:p>
        </p:txBody>
      </p:sp>
      <p:pic>
        <p:nvPicPr>
          <p:cNvPr id="27" name="Gráfico 26">
            <a:extLst>
              <a:ext uri="{FF2B5EF4-FFF2-40B4-BE49-F238E27FC236}">
                <a16:creationId xmlns:a16="http://schemas.microsoft.com/office/drawing/2014/main" id="{119F3013-37AB-D8FA-6C03-60E8D65FC2DF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t="11310" b="11315"/>
          <a:stretch/>
        </p:blipFill>
        <p:spPr>
          <a:xfrm>
            <a:off x="326788" y="8177394"/>
            <a:ext cx="918965" cy="872653"/>
          </a:xfrm>
          <a:prstGeom prst="rect">
            <a:avLst/>
          </a:prstGeom>
        </p:spPr>
      </p:pic>
      <p:grpSp>
        <p:nvGrpSpPr>
          <p:cNvPr id="34" name="Grupo 33">
            <a:extLst>
              <a:ext uri="{FF2B5EF4-FFF2-40B4-BE49-F238E27FC236}">
                <a16:creationId xmlns:a16="http://schemas.microsoft.com/office/drawing/2014/main" id="{629B2EC0-6558-E6E5-49F9-64172A8E1157}"/>
              </a:ext>
            </a:extLst>
          </p:cNvPr>
          <p:cNvGrpSpPr/>
          <p:nvPr/>
        </p:nvGrpSpPr>
        <p:grpSpPr>
          <a:xfrm>
            <a:off x="5396611" y="2977584"/>
            <a:ext cx="843636" cy="843636"/>
            <a:chOff x="5396611" y="2977584"/>
            <a:chExt cx="843636" cy="843636"/>
          </a:xfrm>
        </p:grpSpPr>
        <p:sp>
          <p:nvSpPr>
            <p:cNvPr id="29" name="Elipse 28">
              <a:extLst>
                <a:ext uri="{FF2B5EF4-FFF2-40B4-BE49-F238E27FC236}">
                  <a16:creationId xmlns:a16="http://schemas.microsoft.com/office/drawing/2014/main" id="{14050666-7621-3203-F1D7-7E4635E8A093}"/>
                </a:ext>
              </a:extLst>
            </p:cNvPr>
            <p:cNvSpPr/>
            <p:nvPr/>
          </p:nvSpPr>
          <p:spPr>
            <a:xfrm>
              <a:off x="5396611" y="2977584"/>
              <a:ext cx="843636" cy="843636"/>
            </a:xfrm>
            <a:prstGeom prst="ellipse">
              <a:avLst/>
            </a:prstGeom>
            <a:solidFill>
              <a:srgbClr val="15434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pic>
          <p:nvPicPr>
            <p:cNvPr id="32" name="Gráfico 31">
              <a:extLst>
                <a:ext uri="{FF2B5EF4-FFF2-40B4-BE49-F238E27FC236}">
                  <a16:creationId xmlns:a16="http://schemas.microsoft.com/office/drawing/2014/main" id="{E51DE145-B298-0CBB-C479-1C4B77373109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 b="11938"/>
            <a:stretch>
              <a:fillRect/>
            </a:stretch>
          </p:blipFill>
          <p:spPr>
            <a:xfrm>
              <a:off x="5550140" y="3085053"/>
              <a:ext cx="538105" cy="581566"/>
            </a:xfrm>
            <a:prstGeom prst="rect">
              <a:avLst/>
            </a:prstGeom>
          </p:spPr>
        </p:pic>
      </p:grpSp>
      <p:sp>
        <p:nvSpPr>
          <p:cNvPr id="35" name="CuadroTexto 34">
            <a:extLst>
              <a:ext uri="{FF2B5EF4-FFF2-40B4-BE49-F238E27FC236}">
                <a16:creationId xmlns:a16="http://schemas.microsoft.com/office/drawing/2014/main" id="{0C9628BC-D622-618B-7613-7DBB57E0BC7E}"/>
              </a:ext>
            </a:extLst>
          </p:cNvPr>
          <p:cNvSpPr txBox="1"/>
          <p:nvPr/>
        </p:nvSpPr>
        <p:spPr>
          <a:xfrm>
            <a:off x="0" y="2894256"/>
            <a:ext cx="516477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 dirty="0">
                <a:solidFill>
                  <a:srgbClr val="15434D"/>
                </a:solidFill>
              </a:rPr>
              <a:t>Pero existen barreras que lo dificultan: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s-ES" sz="1400" b="1" dirty="0">
                <a:solidFill>
                  <a:srgbClr val="15434D"/>
                </a:solidFill>
              </a:rPr>
              <a:t>Falta de tiempo clínico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s-ES" sz="1400" b="1" dirty="0">
                <a:solidFill>
                  <a:srgbClr val="15434D"/>
                </a:solidFill>
              </a:rPr>
              <a:t>Consultas presenciales innecesarias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s-ES" sz="1400" b="1" dirty="0">
                <a:solidFill>
                  <a:srgbClr val="15434D"/>
                </a:solidFill>
              </a:rPr>
              <a:t>Baja adherencia</a:t>
            </a:r>
          </a:p>
        </p:txBody>
      </p:sp>
    </p:spTree>
    <p:extLst>
      <p:ext uri="{BB962C8B-B14F-4D97-AF65-F5344CB8AC3E}">
        <p14:creationId xmlns:p14="http://schemas.microsoft.com/office/powerpoint/2010/main" val="287136544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ema d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1892</TotalTime>
  <Words>175</Words>
  <Application>Microsoft Office PowerPoint</Application>
  <PresentationFormat>A4 (210 x 297 mm)</PresentationFormat>
  <Paragraphs>24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Tema de Office</vt:lpstr>
      <vt:lpstr>LOLA: Transformando el manejo de los pacientes con EPOC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Jose Quintini</dc:creator>
  <cp:lastModifiedBy>Jose Quintini</cp:lastModifiedBy>
  <cp:revision>6</cp:revision>
  <dcterms:created xsi:type="dcterms:W3CDTF">2024-08-07T08:17:41Z</dcterms:created>
  <dcterms:modified xsi:type="dcterms:W3CDTF">2025-11-07T12:53:02Z</dcterms:modified>
</cp:coreProperties>
</file>