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5"/>
  </p:sldMasterIdLst>
  <p:notesMasterIdLst>
    <p:notesMasterId r:id="rId7"/>
  </p:notesMasterIdLst>
  <p:sldIdLst>
    <p:sldId id="275" r:id="rId6"/>
  </p:sldIdLst>
  <p:sldSz cx="42767250" cy="302402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9525" userDrawn="1">
          <p15:clr>
            <a:srgbClr val="A4A3A4"/>
          </p15:clr>
        </p15:guide>
        <p15:guide id="2" pos="13473"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5C2207-1BA0-1154-A816-935097AB0D57}" name="Sánchez-Covisa Hernández, Joaquín" initials="JSC" userId="Sánchez-Covisa Hernández, Joaquín" providerId="None"/>
  <p188:author id="{EECFE918-83BF-4D20-7351-238C0F4E88EB}" name="Hey, Alycia (MAN-IHC)" initials="HA(I" userId="S::alycia.hey@mccannhealth.com::f42a8ea0-bcfd-4748-9f9b-39b0ace647a2" providerId="AD"/>
  <p188:author id="{5E205A1C-E5E5-BB30-BC06-74AA0BA53672}" name="Sarah Piggott" initials="SP" userId="Sarah Piggott" providerId="None"/>
  <p188:author id="{C11DD23C-40AE-CD9C-E4DE-EF7EEBB4D43C}" name="Alvarez, Paula" initials="PA" userId="S::kgch737@astrazeneca.net::2cbae97e-62f9-4437-96b6-8e52ab60b572" providerId="AD"/>
  <p188:author id="{4679FF43-D8D1-F113-E21C-04D225F92263}" name="CMC Connect" initials="CMC C" userId="CMC Connect" providerId="None"/>
  <p188:author id="{EFDD2F5B-4B98-52BC-EE2F-7B8A851DC669}" name="Burke, Luke Kennedy" initials="BLK" userId="S::kzzl795@astrazeneca.net::dc713c55-33f5-4ba7-88d7-7098d99c55e1" providerId="AD"/>
  <p188:author id="{C1AE5399-82EA-A242-CF81-850707CD9BFE}" name="Bahamontes, Noemi" initials="NB" userId="S::kjjm654@astrazeneca.net::259b358a-902a-47d9-b781-3649cf94f9fa" providerId="AD"/>
  <p188:author id="{C087FE9D-4BCA-02E8-E580-8821281E07C9}" name="Davies, Adam (MAN-CMC)" initials="DA(C" userId="S::adam.davies@connect-cmc.com::e860338e-d9db-46e5-a699-70fb11f247c9" providerId="AD"/>
  <p188:author id="{3BCB25B0-8093-423E-3E17-49C31430B0FB}" name="Spuhler, Laura" initials="SL" userId="S::kcfh579@astrazeneca.net::331bbd94-a124-4630-b388-d130196943ea" providerId="AD"/>
  <p188:author id="{B36814DB-6BBC-A901-16E9-0514544B8DCC}" name="Corregidor, Carmen" initials="CC" userId="S::kjnq388@astrazeneca.net::1f606be9-cfdf-4a30-b53c-35032931bac1" providerId="AD"/>
  <p188:author id="{EA0494FF-30A2-4599-F1CE-AA4B8DCF366C}" name="Louise Brown " initials="LB" userId="Louise Brown " providerId="Non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Hadland, Pippa" initials="HP" lastIdx="7" clrIdx="0">
    <p:extLst>
      <p:ext uri="{19B8F6BF-5375-455C-9EA6-DF929625EA0E}">
        <p15:presenceInfo xmlns:p15="http://schemas.microsoft.com/office/powerpoint/2012/main" userId="S::kqbc781@astrazeneca.net::2bb88077-8e54-4640-8195-16b55fba7e2d" providerId="AD"/>
      </p:ext>
    </p:extLst>
  </p:cmAuthor>
  <p:cmAuthor id="2" name="Zoe Kelly" initials="ZK" lastIdx="7" clrIdx="1">
    <p:extLst>
      <p:ext uri="{19B8F6BF-5375-455C-9EA6-DF929625EA0E}">
        <p15:presenceInfo xmlns:p15="http://schemas.microsoft.com/office/powerpoint/2012/main" userId="S::Zoe.Kelly@pharmagenesis.com::8e4bfa9e-08c8-4deb-bbdb-dd3e13be424b" providerId="AD"/>
      </p:ext>
    </p:extLst>
  </p:cmAuthor>
  <p:cmAuthor id="3" name="Steve Black" initials="SB" lastIdx="1" clrIdx="2">
    <p:extLst>
      <p:ext uri="{19B8F6BF-5375-455C-9EA6-DF929625EA0E}">
        <p15:presenceInfo xmlns:p15="http://schemas.microsoft.com/office/powerpoint/2012/main" userId="S::steve.black@pharmagenesis.com::32e74a06-8987-44f2-ae1a-c563426e02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60052"/>
    <a:srgbClr val="EC0089"/>
    <a:srgbClr val="F0AB00"/>
    <a:srgbClr val="ECF1F9"/>
    <a:srgbClr val="EBDCE3"/>
    <a:srgbClr val="C4D82E"/>
    <a:srgbClr val="BFD71C"/>
    <a:srgbClr val="003660"/>
    <a:srgbClr val="E4E6E6"/>
    <a:srgbClr val="F5E9F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7ACD00-4D4C-4812-8717-35E22C277440}" v="1" dt="2026-02-09T07:35:06.9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846" autoAdjust="0"/>
    <p:restoredTop sz="94660"/>
  </p:normalViewPr>
  <p:slideViewPr>
    <p:cSldViewPr snapToGrid="0">
      <p:cViewPr>
        <p:scale>
          <a:sx n="40" d="100"/>
          <a:sy n="40" d="100"/>
        </p:scale>
        <p:origin x="-3948" y="56"/>
      </p:cViewPr>
      <p:guideLst>
        <p:guide orient="horz" pos="9525"/>
        <p:guide pos="13473"/>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theme" Target="theme/theme1.xml"/><Relationship Id="rId5" Type="http://schemas.openxmlformats.org/officeDocument/2006/relationships/slideMaster" Target="slideMasters/slideMaster1.xml"/><Relationship Id="rId15" Type="http://schemas.microsoft.com/office/2018/10/relationships/authors" Target="authors.xml"/><Relationship Id="rId10"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hamontes, Noemi" userId="259b358a-902a-47d9-b781-3649cf94f9fa" providerId="ADAL" clId="{1BE26207-A4D5-40F5-A901-B085A0A63598}"/>
    <pc:docChg chg="modSld">
      <pc:chgData name="Bahamontes, Noemi" userId="259b358a-902a-47d9-b781-3649cf94f9fa" providerId="ADAL" clId="{1BE26207-A4D5-40F5-A901-B085A0A63598}" dt="2026-02-09T07:35:42.690" v="13" actId="121"/>
      <pc:docMkLst>
        <pc:docMk/>
      </pc:docMkLst>
      <pc:sldChg chg="modSp mod">
        <pc:chgData name="Bahamontes, Noemi" userId="259b358a-902a-47d9-b781-3649cf94f9fa" providerId="ADAL" clId="{1BE26207-A4D5-40F5-A901-B085A0A63598}" dt="2026-02-09T07:35:42.690" v="13" actId="121"/>
        <pc:sldMkLst>
          <pc:docMk/>
          <pc:sldMk cId="3732833206" sldId="275"/>
        </pc:sldMkLst>
        <pc:spChg chg="mod">
          <ac:chgData name="Bahamontes, Noemi" userId="259b358a-902a-47d9-b781-3649cf94f9fa" providerId="ADAL" clId="{1BE26207-A4D5-40F5-A901-B085A0A63598}" dt="2026-02-09T07:35:42.690" v="13" actId="121"/>
          <ac:spMkLst>
            <pc:docMk/>
            <pc:sldMk cId="3732833206" sldId="275"/>
            <ac:spMk id="81" creationId="{BC092CDE-7532-9AE6-5C30-D1B48552175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212518-0188-4D49-BD43-1610DB9214E2}" type="datetimeFigureOut">
              <a:rPr lang="en-GB" smtClean="0"/>
              <a:t>09/02/2026</a:t>
            </a:fld>
            <a:endParaRPr lang="en-GB"/>
          </a:p>
        </p:txBody>
      </p:sp>
      <p:sp>
        <p:nvSpPr>
          <p:cNvPr id="4" name="Marcador de imagen de diapositiva 3"/>
          <p:cNvSpPr>
            <a:spLocks noGrp="1" noRot="1" noChangeAspect="1"/>
          </p:cNvSpPr>
          <p:nvPr>
            <p:ph type="sldImg" idx="2"/>
          </p:nvPr>
        </p:nvSpPr>
        <p:spPr>
          <a:xfrm>
            <a:off x="1246188" y="1143000"/>
            <a:ext cx="436562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GB"/>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4A6AC7-93EA-48C7-B4D2-8BDC8417C100}" type="slidenum">
              <a:rPr lang="en-GB" smtClean="0"/>
              <a:t>‹Nº›</a:t>
            </a:fld>
            <a:endParaRPr lang="en-GB"/>
          </a:p>
        </p:txBody>
      </p:sp>
    </p:spTree>
    <p:extLst>
      <p:ext uri="{BB962C8B-B14F-4D97-AF65-F5344CB8AC3E}">
        <p14:creationId xmlns:p14="http://schemas.microsoft.com/office/powerpoint/2010/main" val="17398817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8AE2B-0685-C017-56E3-7032C0D6F02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CA0515DE-C4EC-178F-C41D-7B0FF961F3DD}"/>
              </a:ext>
            </a:extLst>
          </p:cNvPr>
          <p:cNvSpPr>
            <a:spLocks noGrp="1" noRot="1" noChangeAspect="1"/>
          </p:cNvSpPr>
          <p:nvPr>
            <p:ph type="sldImg"/>
          </p:nvPr>
        </p:nvSpPr>
        <p:spPr>
          <a:xfrm>
            <a:off x="1246188" y="1143000"/>
            <a:ext cx="4365625" cy="3086100"/>
          </a:xfrm>
        </p:spPr>
        <p:txBody>
          <a:bodyPr/>
          <a:lstStyle/>
          <a:p>
            <a:endParaRPr lang="es-ES"/>
          </a:p>
        </p:txBody>
      </p:sp>
      <p:sp>
        <p:nvSpPr>
          <p:cNvPr id="3" name="Marcador de notas 2">
            <a:extLst>
              <a:ext uri="{FF2B5EF4-FFF2-40B4-BE49-F238E27FC236}">
                <a16:creationId xmlns:a16="http://schemas.microsoft.com/office/drawing/2014/main" id="{8439F0EB-A9F3-652F-2A18-D64CA9E291B3}"/>
              </a:ext>
            </a:extLst>
          </p:cNvPr>
          <p:cNvSpPr>
            <a:spLocks noGrp="1"/>
          </p:cNvSpPr>
          <p:nvPr>
            <p:ph type="body" idx="1"/>
          </p:nvPr>
        </p:nvSpPr>
        <p:spPr/>
        <p:txBody>
          <a:bodyPr/>
          <a:lstStyle/>
          <a:p>
            <a:endParaRPr lang="en-GB"/>
          </a:p>
        </p:txBody>
      </p:sp>
      <p:sp>
        <p:nvSpPr>
          <p:cNvPr id="4" name="Marcador de número de diapositiva 3">
            <a:extLst>
              <a:ext uri="{FF2B5EF4-FFF2-40B4-BE49-F238E27FC236}">
                <a16:creationId xmlns:a16="http://schemas.microsoft.com/office/drawing/2014/main" id="{C81FB0B3-76CC-E8CA-B23D-2EB7BFBA83F6}"/>
              </a:ext>
            </a:extLst>
          </p:cNvPr>
          <p:cNvSpPr>
            <a:spLocks noGrp="1"/>
          </p:cNvSpPr>
          <p:nvPr>
            <p:ph type="sldNum" sz="quarter" idx="5"/>
          </p:nvPr>
        </p:nvSpPr>
        <p:spPr/>
        <p:txBody>
          <a:bodyPr/>
          <a:lstStyle/>
          <a:p>
            <a:fld id="{CD4A6AC7-93EA-48C7-B4D2-8BDC8417C100}" type="slidenum">
              <a:rPr lang="en-GB" smtClean="0"/>
              <a:t>1</a:t>
            </a:fld>
            <a:endParaRPr lang="en-GB"/>
          </a:p>
        </p:txBody>
      </p:sp>
    </p:spTree>
    <p:extLst>
      <p:ext uri="{BB962C8B-B14F-4D97-AF65-F5344CB8AC3E}">
        <p14:creationId xmlns:p14="http://schemas.microsoft.com/office/powerpoint/2010/main" val="23465509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3207544" y="4949049"/>
            <a:ext cx="36352163" cy="10528100"/>
          </a:xfrm>
        </p:spPr>
        <p:txBody>
          <a:bodyPr anchor="b"/>
          <a:lstStyle>
            <a:lvl1pPr algn="ctr">
              <a:defRPr sz="26457"/>
            </a:lvl1pPr>
          </a:lstStyle>
          <a:p>
            <a:r>
              <a:rPr lang="es-ES"/>
              <a:t>Haga clic para modificar el estilo de título del patrón</a:t>
            </a:r>
            <a:endParaRPr lang="en-US"/>
          </a:p>
        </p:txBody>
      </p:sp>
      <p:sp>
        <p:nvSpPr>
          <p:cNvPr id="3" name="Subtitle 2"/>
          <p:cNvSpPr>
            <a:spLocks noGrp="1"/>
          </p:cNvSpPr>
          <p:nvPr>
            <p:ph type="subTitle" idx="1"/>
          </p:nvPr>
        </p:nvSpPr>
        <p:spPr>
          <a:xfrm>
            <a:off x="5345906" y="15883154"/>
            <a:ext cx="32075438" cy="7301067"/>
          </a:xfrm>
        </p:spPr>
        <p:txBody>
          <a:bodyPr/>
          <a:lstStyle>
            <a:lvl1pPr marL="0" indent="0" algn="ctr">
              <a:buNone/>
              <a:defRPr sz="10583"/>
            </a:lvl1pPr>
            <a:lvl2pPr marL="2016023" indent="0" algn="ctr">
              <a:buNone/>
              <a:defRPr sz="8819"/>
            </a:lvl2pPr>
            <a:lvl3pPr marL="4032047" indent="0" algn="ctr">
              <a:buNone/>
              <a:defRPr sz="7937"/>
            </a:lvl3pPr>
            <a:lvl4pPr marL="6048070" indent="0" algn="ctr">
              <a:buNone/>
              <a:defRPr sz="7055"/>
            </a:lvl4pPr>
            <a:lvl5pPr marL="8064094" indent="0" algn="ctr">
              <a:buNone/>
              <a:defRPr sz="7055"/>
            </a:lvl5pPr>
            <a:lvl6pPr marL="10080117" indent="0" algn="ctr">
              <a:buNone/>
              <a:defRPr sz="7055"/>
            </a:lvl6pPr>
            <a:lvl7pPr marL="12096140" indent="0" algn="ctr">
              <a:buNone/>
              <a:defRPr sz="7055"/>
            </a:lvl7pPr>
            <a:lvl8pPr marL="14112164" indent="0" algn="ctr">
              <a:buNone/>
              <a:defRPr sz="7055"/>
            </a:lvl8pPr>
            <a:lvl9pPr marL="16128187" indent="0" algn="ctr">
              <a:buNone/>
              <a:defRPr sz="7055"/>
            </a:lvl9pPr>
          </a:lstStyle>
          <a:p>
            <a:r>
              <a:rPr lang="es-ES"/>
              <a:t>Haga clic para modificar el estilo de subtítulo del patrón</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1052051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27444118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0605316" y="1610015"/>
            <a:ext cx="9221688" cy="25627246"/>
          </a:xfrm>
        </p:spPr>
        <p:txBody>
          <a:bodyPr vert="eaVert"/>
          <a:lstStyle/>
          <a:p>
            <a:r>
              <a:rPr lang="es-ES"/>
              <a:t>Haga clic para modificar el estilo de título del patrón</a:t>
            </a:r>
            <a:endParaRPr lang="en-US"/>
          </a:p>
        </p:txBody>
      </p:sp>
      <p:sp>
        <p:nvSpPr>
          <p:cNvPr id="3" name="Vertical Text Placeholder 2"/>
          <p:cNvSpPr>
            <a:spLocks noGrp="1"/>
          </p:cNvSpPr>
          <p:nvPr>
            <p:ph type="body" orient="vert" idx="1"/>
          </p:nvPr>
        </p:nvSpPr>
        <p:spPr>
          <a:xfrm>
            <a:off x="2940251" y="1610015"/>
            <a:ext cx="27130474" cy="25627246"/>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13869634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34582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3627711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917976" y="7539080"/>
            <a:ext cx="36886753" cy="12579118"/>
          </a:xfrm>
        </p:spPr>
        <p:txBody>
          <a:bodyPr anchor="b"/>
          <a:lstStyle>
            <a:lvl1pPr>
              <a:defRPr sz="26457"/>
            </a:lvl1pPr>
          </a:lstStyle>
          <a:p>
            <a:r>
              <a:rPr lang="es-ES"/>
              <a:t>Haga clic para modificar el estilo de título del patrón</a:t>
            </a:r>
            <a:endParaRPr lang="en-US"/>
          </a:p>
        </p:txBody>
      </p:sp>
      <p:sp>
        <p:nvSpPr>
          <p:cNvPr id="3" name="Text Placeholder 2"/>
          <p:cNvSpPr>
            <a:spLocks noGrp="1"/>
          </p:cNvSpPr>
          <p:nvPr>
            <p:ph type="body" idx="1"/>
          </p:nvPr>
        </p:nvSpPr>
        <p:spPr>
          <a:xfrm>
            <a:off x="2917976" y="20237201"/>
            <a:ext cx="36886753" cy="6615061"/>
          </a:xfrm>
        </p:spPr>
        <p:txBody>
          <a:bodyPr/>
          <a:lstStyle>
            <a:lvl1pPr marL="0" indent="0">
              <a:buNone/>
              <a:defRPr sz="10583">
                <a:solidFill>
                  <a:schemeClr val="tx1"/>
                </a:solidFill>
              </a:defRPr>
            </a:lvl1pPr>
            <a:lvl2pPr marL="2016023" indent="0">
              <a:buNone/>
              <a:defRPr sz="8819">
                <a:solidFill>
                  <a:schemeClr val="tx1">
                    <a:tint val="75000"/>
                  </a:schemeClr>
                </a:solidFill>
              </a:defRPr>
            </a:lvl2pPr>
            <a:lvl3pPr marL="4032047" indent="0">
              <a:buNone/>
              <a:defRPr sz="7937">
                <a:solidFill>
                  <a:schemeClr val="tx1">
                    <a:tint val="75000"/>
                  </a:schemeClr>
                </a:solidFill>
              </a:defRPr>
            </a:lvl3pPr>
            <a:lvl4pPr marL="6048070" indent="0">
              <a:buNone/>
              <a:defRPr sz="7055">
                <a:solidFill>
                  <a:schemeClr val="tx1">
                    <a:tint val="75000"/>
                  </a:schemeClr>
                </a:solidFill>
              </a:defRPr>
            </a:lvl4pPr>
            <a:lvl5pPr marL="8064094" indent="0">
              <a:buNone/>
              <a:defRPr sz="7055">
                <a:solidFill>
                  <a:schemeClr val="tx1">
                    <a:tint val="75000"/>
                  </a:schemeClr>
                </a:solidFill>
              </a:defRPr>
            </a:lvl5pPr>
            <a:lvl6pPr marL="10080117" indent="0">
              <a:buNone/>
              <a:defRPr sz="7055">
                <a:solidFill>
                  <a:schemeClr val="tx1">
                    <a:tint val="75000"/>
                  </a:schemeClr>
                </a:solidFill>
              </a:defRPr>
            </a:lvl6pPr>
            <a:lvl7pPr marL="12096140" indent="0">
              <a:buNone/>
              <a:defRPr sz="7055">
                <a:solidFill>
                  <a:schemeClr val="tx1">
                    <a:tint val="75000"/>
                  </a:schemeClr>
                </a:solidFill>
              </a:defRPr>
            </a:lvl7pPr>
            <a:lvl8pPr marL="14112164" indent="0">
              <a:buNone/>
              <a:defRPr sz="7055">
                <a:solidFill>
                  <a:schemeClr val="tx1">
                    <a:tint val="75000"/>
                  </a:schemeClr>
                </a:solidFill>
              </a:defRPr>
            </a:lvl8pPr>
            <a:lvl9pPr marL="16128187" indent="0">
              <a:buNone/>
              <a:defRPr sz="7055">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C764DE79-268F-4C1A-8933-263129D2AF90}" type="datetimeFigureOut">
              <a:rPr lang="en-US" smtClean="0"/>
              <a:t>2/9/2026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4005128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Content Placeholder 2"/>
          <p:cNvSpPr>
            <a:spLocks noGrp="1"/>
          </p:cNvSpPr>
          <p:nvPr>
            <p:ph sz="half" idx="1"/>
          </p:nvPr>
        </p:nvSpPr>
        <p:spPr>
          <a:xfrm>
            <a:off x="2940249" y="8050077"/>
            <a:ext cx="18176081" cy="191871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Content Placeholder 3"/>
          <p:cNvSpPr>
            <a:spLocks noGrp="1"/>
          </p:cNvSpPr>
          <p:nvPr>
            <p:ph sz="half" idx="2"/>
          </p:nvPr>
        </p:nvSpPr>
        <p:spPr>
          <a:xfrm>
            <a:off x="21650920" y="8050077"/>
            <a:ext cx="18176081" cy="1918718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31498073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945819" y="1610022"/>
            <a:ext cx="36886753" cy="5845058"/>
          </a:xfrm>
        </p:spPr>
        <p:txBody>
          <a:bodyPr/>
          <a:lstStyle/>
          <a:p>
            <a:r>
              <a:rPr lang="es-ES"/>
              <a:t>Haga clic para modificar el estilo de título del patrón</a:t>
            </a:r>
            <a:endParaRPr lang="en-US"/>
          </a:p>
        </p:txBody>
      </p:sp>
      <p:sp>
        <p:nvSpPr>
          <p:cNvPr id="3" name="Text Placeholder 2"/>
          <p:cNvSpPr>
            <a:spLocks noGrp="1"/>
          </p:cNvSpPr>
          <p:nvPr>
            <p:ph type="body" idx="1"/>
          </p:nvPr>
        </p:nvSpPr>
        <p:spPr>
          <a:xfrm>
            <a:off x="2945823" y="7413073"/>
            <a:ext cx="18092549" cy="3633032"/>
          </a:xfrm>
        </p:spPr>
        <p:txBody>
          <a:bodyPr anchor="b"/>
          <a:lstStyle>
            <a:lvl1pPr marL="0" indent="0">
              <a:buNone/>
              <a:defRPr sz="10583" b="1"/>
            </a:lvl1pPr>
            <a:lvl2pPr marL="2016023" indent="0">
              <a:buNone/>
              <a:defRPr sz="8819" b="1"/>
            </a:lvl2pPr>
            <a:lvl3pPr marL="4032047" indent="0">
              <a:buNone/>
              <a:defRPr sz="7937" b="1"/>
            </a:lvl3pPr>
            <a:lvl4pPr marL="6048070" indent="0">
              <a:buNone/>
              <a:defRPr sz="7055" b="1"/>
            </a:lvl4pPr>
            <a:lvl5pPr marL="8064094" indent="0">
              <a:buNone/>
              <a:defRPr sz="7055" b="1"/>
            </a:lvl5pPr>
            <a:lvl6pPr marL="10080117" indent="0">
              <a:buNone/>
              <a:defRPr sz="7055" b="1"/>
            </a:lvl6pPr>
            <a:lvl7pPr marL="12096140" indent="0">
              <a:buNone/>
              <a:defRPr sz="7055" b="1"/>
            </a:lvl7pPr>
            <a:lvl8pPr marL="14112164" indent="0">
              <a:buNone/>
              <a:defRPr sz="7055" b="1"/>
            </a:lvl8pPr>
            <a:lvl9pPr marL="16128187" indent="0">
              <a:buNone/>
              <a:defRPr sz="7055" b="1"/>
            </a:lvl9pPr>
          </a:lstStyle>
          <a:p>
            <a:pPr lvl="0"/>
            <a:r>
              <a:rPr lang="es-ES"/>
              <a:t>Haga clic para modificar los estilos de texto del patrón</a:t>
            </a:r>
          </a:p>
        </p:txBody>
      </p:sp>
      <p:sp>
        <p:nvSpPr>
          <p:cNvPr id="4" name="Content Placeholder 3"/>
          <p:cNvSpPr>
            <a:spLocks noGrp="1"/>
          </p:cNvSpPr>
          <p:nvPr>
            <p:ph sz="half" idx="2"/>
          </p:nvPr>
        </p:nvSpPr>
        <p:spPr>
          <a:xfrm>
            <a:off x="2945823" y="11046105"/>
            <a:ext cx="18092549" cy="162471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5" name="Text Placeholder 4"/>
          <p:cNvSpPr>
            <a:spLocks noGrp="1"/>
          </p:cNvSpPr>
          <p:nvPr>
            <p:ph type="body" sz="quarter" idx="3"/>
          </p:nvPr>
        </p:nvSpPr>
        <p:spPr>
          <a:xfrm>
            <a:off x="21650922" y="7413073"/>
            <a:ext cx="18181652" cy="3633032"/>
          </a:xfrm>
        </p:spPr>
        <p:txBody>
          <a:bodyPr anchor="b"/>
          <a:lstStyle>
            <a:lvl1pPr marL="0" indent="0">
              <a:buNone/>
              <a:defRPr sz="10583" b="1"/>
            </a:lvl1pPr>
            <a:lvl2pPr marL="2016023" indent="0">
              <a:buNone/>
              <a:defRPr sz="8819" b="1"/>
            </a:lvl2pPr>
            <a:lvl3pPr marL="4032047" indent="0">
              <a:buNone/>
              <a:defRPr sz="7937" b="1"/>
            </a:lvl3pPr>
            <a:lvl4pPr marL="6048070" indent="0">
              <a:buNone/>
              <a:defRPr sz="7055" b="1"/>
            </a:lvl4pPr>
            <a:lvl5pPr marL="8064094" indent="0">
              <a:buNone/>
              <a:defRPr sz="7055" b="1"/>
            </a:lvl5pPr>
            <a:lvl6pPr marL="10080117" indent="0">
              <a:buNone/>
              <a:defRPr sz="7055" b="1"/>
            </a:lvl6pPr>
            <a:lvl7pPr marL="12096140" indent="0">
              <a:buNone/>
              <a:defRPr sz="7055" b="1"/>
            </a:lvl7pPr>
            <a:lvl8pPr marL="14112164" indent="0">
              <a:buNone/>
              <a:defRPr sz="7055" b="1"/>
            </a:lvl8pPr>
            <a:lvl9pPr marL="16128187" indent="0">
              <a:buNone/>
              <a:defRPr sz="7055" b="1"/>
            </a:lvl9pPr>
          </a:lstStyle>
          <a:p>
            <a:pPr lvl="0"/>
            <a:r>
              <a:rPr lang="es-ES"/>
              <a:t>Haga clic para modificar los estilos de texto del patrón</a:t>
            </a:r>
          </a:p>
        </p:txBody>
      </p:sp>
      <p:sp>
        <p:nvSpPr>
          <p:cNvPr id="6" name="Content Placeholder 5"/>
          <p:cNvSpPr>
            <a:spLocks noGrp="1"/>
          </p:cNvSpPr>
          <p:nvPr>
            <p:ph sz="quarter" idx="4"/>
          </p:nvPr>
        </p:nvSpPr>
        <p:spPr>
          <a:xfrm>
            <a:off x="21650922" y="11046105"/>
            <a:ext cx="18181652" cy="16247157"/>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smtClean="0"/>
              <a:t>2/9/2026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161640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Date Placeholder 2"/>
          <p:cNvSpPr>
            <a:spLocks noGrp="1"/>
          </p:cNvSpPr>
          <p:nvPr>
            <p:ph type="dt" sz="half" idx="10"/>
          </p:nvPr>
        </p:nvSpPr>
        <p:spPr/>
        <p:txBody>
          <a:bodyPr/>
          <a:lstStyle/>
          <a:p>
            <a:fld id="{C764DE79-268F-4C1A-8933-263129D2AF90}" type="datetimeFigureOut">
              <a:rPr lang="en-US" smtClean="0"/>
              <a:t>2/9/2026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831690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2/9/2026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462683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945819" y="2016019"/>
            <a:ext cx="13793551" cy="7056067"/>
          </a:xfrm>
        </p:spPr>
        <p:txBody>
          <a:bodyPr anchor="b"/>
          <a:lstStyle>
            <a:lvl1pPr>
              <a:defRPr sz="14110"/>
            </a:lvl1pPr>
          </a:lstStyle>
          <a:p>
            <a:r>
              <a:rPr lang="es-ES"/>
              <a:t>Haga clic para modificar el estilo de título del patrón</a:t>
            </a:r>
            <a:endParaRPr lang="en-US"/>
          </a:p>
        </p:txBody>
      </p:sp>
      <p:sp>
        <p:nvSpPr>
          <p:cNvPr id="3" name="Content Placeholder 2"/>
          <p:cNvSpPr>
            <a:spLocks noGrp="1"/>
          </p:cNvSpPr>
          <p:nvPr>
            <p:ph idx="1"/>
          </p:nvPr>
        </p:nvSpPr>
        <p:spPr>
          <a:xfrm>
            <a:off x="18181652" y="4354048"/>
            <a:ext cx="21650920" cy="21490205"/>
          </a:xfrm>
        </p:spPr>
        <p:txBody>
          <a:bodyPr/>
          <a:lstStyle>
            <a:lvl1pPr>
              <a:defRPr sz="14110"/>
            </a:lvl1pPr>
            <a:lvl2pPr>
              <a:defRPr sz="12347"/>
            </a:lvl2pPr>
            <a:lvl3pPr>
              <a:defRPr sz="10583"/>
            </a:lvl3pPr>
            <a:lvl4pPr>
              <a:defRPr sz="8819"/>
            </a:lvl4pPr>
            <a:lvl5pPr>
              <a:defRPr sz="8819"/>
            </a:lvl5pPr>
            <a:lvl6pPr>
              <a:defRPr sz="8819"/>
            </a:lvl6pPr>
            <a:lvl7pPr>
              <a:defRPr sz="8819"/>
            </a:lvl7pPr>
            <a:lvl8pPr>
              <a:defRPr sz="8819"/>
            </a:lvl8pPr>
            <a:lvl9pPr>
              <a:defRPr sz="8819"/>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Text Placeholder 3"/>
          <p:cNvSpPr>
            <a:spLocks noGrp="1"/>
          </p:cNvSpPr>
          <p:nvPr>
            <p:ph type="body" sz="half" idx="2"/>
          </p:nvPr>
        </p:nvSpPr>
        <p:spPr>
          <a:xfrm>
            <a:off x="2945819" y="9072087"/>
            <a:ext cx="13793551" cy="16807162"/>
          </a:xfrm>
        </p:spPr>
        <p:txBody>
          <a:bodyPr/>
          <a:lstStyle>
            <a:lvl1pPr marL="0" indent="0">
              <a:buNone/>
              <a:defRPr sz="7055"/>
            </a:lvl1pPr>
            <a:lvl2pPr marL="2016023" indent="0">
              <a:buNone/>
              <a:defRPr sz="6173"/>
            </a:lvl2pPr>
            <a:lvl3pPr marL="4032047" indent="0">
              <a:buNone/>
              <a:defRPr sz="5291"/>
            </a:lvl3pPr>
            <a:lvl4pPr marL="6048070" indent="0">
              <a:buNone/>
              <a:defRPr sz="4410"/>
            </a:lvl4pPr>
            <a:lvl5pPr marL="8064094" indent="0">
              <a:buNone/>
              <a:defRPr sz="4410"/>
            </a:lvl5pPr>
            <a:lvl6pPr marL="10080117" indent="0">
              <a:buNone/>
              <a:defRPr sz="4410"/>
            </a:lvl6pPr>
            <a:lvl7pPr marL="12096140" indent="0">
              <a:buNone/>
              <a:defRPr sz="4410"/>
            </a:lvl7pPr>
            <a:lvl8pPr marL="14112164" indent="0">
              <a:buNone/>
              <a:defRPr sz="4410"/>
            </a:lvl8pPr>
            <a:lvl9pPr marL="16128187" indent="0">
              <a:buNone/>
              <a:defRPr sz="441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209753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945819" y="2016019"/>
            <a:ext cx="13793551" cy="7056067"/>
          </a:xfrm>
        </p:spPr>
        <p:txBody>
          <a:bodyPr anchor="b"/>
          <a:lstStyle>
            <a:lvl1pPr>
              <a:defRPr sz="14110"/>
            </a:lvl1pPr>
          </a:lstStyle>
          <a:p>
            <a:r>
              <a:rPr lang="es-ES"/>
              <a:t>Haga clic para modificar el estilo de título del patrón</a:t>
            </a:r>
            <a:endParaRPr lang="en-US"/>
          </a:p>
        </p:txBody>
      </p:sp>
      <p:sp>
        <p:nvSpPr>
          <p:cNvPr id="3" name="Picture Placeholder 2"/>
          <p:cNvSpPr>
            <a:spLocks noGrp="1" noChangeAspect="1"/>
          </p:cNvSpPr>
          <p:nvPr>
            <p:ph type="pic" idx="1"/>
          </p:nvPr>
        </p:nvSpPr>
        <p:spPr>
          <a:xfrm>
            <a:off x="18181652" y="4354048"/>
            <a:ext cx="21650920" cy="21490205"/>
          </a:xfrm>
        </p:spPr>
        <p:txBody>
          <a:bodyPr anchor="t"/>
          <a:lstStyle>
            <a:lvl1pPr marL="0" indent="0">
              <a:buNone/>
              <a:defRPr sz="14110"/>
            </a:lvl1pPr>
            <a:lvl2pPr marL="2016023" indent="0">
              <a:buNone/>
              <a:defRPr sz="12347"/>
            </a:lvl2pPr>
            <a:lvl3pPr marL="4032047" indent="0">
              <a:buNone/>
              <a:defRPr sz="10583"/>
            </a:lvl3pPr>
            <a:lvl4pPr marL="6048070" indent="0">
              <a:buNone/>
              <a:defRPr sz="8819"/>
            </a:lvl4pPr>
            <a:lvl5pPr marL="8064094" indent="0">
              <a:buNone/>
              <a:defRPr sz="8819"/>
            </a:lvl5pPr>
            <a:lvl6pPr marL="10080117" indent="0">
              <a:buNone/>
              <a:defRPr sz="8819"/>
            </a:lvl6pPr>
            <a:lvl7pPr marL="12096140" indent="0">
              <a:buNone/>
              <a:defRPr sz="8819"/>
            </a:lvl7pPr>
            <a:lvl8pPr marL="14112164" indent="0">
              <a:buNone/>
              <a:defRPr sz="8819"/>
            </a:lvl8pPr>
            <a:lvl9pPr marL="16128187" indent="0">
              <a:buNone/>
              <a:defRPr sz="8819"/>
            </a:lvl9pPr>
          </a:lstStyle>
          <a:p>
            <a:r>
              <a:rPr lang="es-ES"/>
              <a:t>Haga clic en el icono para agregar una imagen</a:t>
            </a:r>
            <a:endParaRPr lang="en-US"/>
          </a:p>
        </p:txBody>
      </p:sp>
      <p:sp>
        <p:nvSpPr>
          <p:cNvPr id="4" name="Text Placeholder 3"/>
          <p:cNvSpPr>
            <a:spLocks noGrp="1"/>
          </p:cNvSpPr>
          <p:nvPr>
            <p:ph type="body" sz="half" idx="2"/>
          </p:nvPr>
        </p:nvSpPr>
        <p:spPr>
          <a:xfrm>
            <a:off x="2945819" y="9072087"/>
            <a:ext cx="13793551" cy="16807162"/>
          </a:xfrm>
        </p:spPr>
        <p:txBody>
          <a:bodyPr/>
          <a:lstStyle>
            <a:lvl1pPr marL="0" indent="0">
              <a:buNone/>
              <a:defRPr sz="7055"/>
            </a:lvl1pPr>
            <a:lvl2pPr marL="2016023" indent="0">
              <a:buNone/>
              <a:defRPr sz="6173"/>
            </a:lvl2pPr>
            <a:lvl3pPr marL="4032047" indent="0">
              <a:buNone/>
              <a:defRPr sz="5291"/>
            </a:lvl3pPr>
            <a:lvl4pPr marL="6048070" indent="0">
              <a:buNone/>
              <a:defRPr sz="4410"/>
            </a:lvl4pPr>
            <a:lvl5pPr marL="8064094" indent="0">
              <a:buNone/>
              <a:defRPr sz="4410"/>
            </a:lvl5pPr>
            <a:lvl6pPr marL="10080117" indent="0">
              <a:buNone/>
              <a:defRPr sz="4410"/>
            </a:lvl6pPr>
            <a:lvl7pPr marL="12096140" indent="0">
              <a:buNone/>
              <a:defRPr sz="4410"/>
            </a:lvl7pPr>
            <a:lvl8pPr marL="14112164" indent="0">
              <a:buNone/>
              <a:defRPr sz="4410"/>
            </a:lvl8pPr>
            <a:lvl9pPr marL="16128187" indent="0">
              <a:buNone/>
              <a:defRPr sz="441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C764DE79-268F-4C1A-8933-263129D2AF90}" type="datetimeFigureOut">
              <a:rPr lang="en-US" smtClean="0"/>
              <a:t>2/9/2026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‹Nº›</a:t>
            </a:fld>
            <a:endParaRPr lang="en-US"/>
          </a:p>
        </p:txBody>
      </p:sp>
    </p:spTree>
    <p:extLst>
      <p:ext uri="{BB962C8B-B14F-4D97-AF65-F5344CB8AC3E}">
        <p14:creationId xmlns:p14="http://schemas.microsoft.com/office/powerpoint/2010/main" val="376729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940249" y="1610022"/>
            <a:ext cx="36886753" cy="5845058"/>
          </a:xfrm>
          <a:prstGeom prst="rect">
            <a:avLst/>
          </a:prstGeom>
        </p:spPr>
        <p:txBody>
          <a:bodyPr vert="horz" lIns="91440" tIns="45720" rIns="91440" bIns="45720" rtlCol="0" anchor="ctr">
            <a:normAutofit/>
          </a:bodyPr>
          <a:lstStyle/>
          <a:p>
            <a:r>
              <a:rPr lang="es-ES"/>
              <a:t>Haga clic para modificar el estilo de título del patrón</a:t>
            </a:r>
            <a:endParaRPr lang="en-US"/>
          </a:p>
        </p:txBody>
      </p:sp>
      <p:sp>
        <p:nvSpPr>
          <p:cNvPr id="3" name="Text Placeholder 2"/>
          <p:cNvSpPr>
            <a:spLocks noGrp="1"/>
          </p:cNvSpPr>
          <p:nvPr>
            <p:ph type="body" idx="1"/>
          </p:nvPr>
        </p:nvSpPr>
        <p:spPr>
          <a:xfrm>
            <a:off x="2940249" y="8050077"/>
            <a:ext cx="36886753" cy="19187185"/>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2"/>
          </p:nvPr>
        </p:nvSpPr>
        <p:spPr>
          <a:xfrm>
            <a:off x="2940249" y="28028274"/>
            <a:ext cx="9622631" cy="1610015"/>
          </a:xfrm>
          <a:prstGeom prst="rect">
            <a:avLst/>
          </a:prstGeom>
        </p:spPr>
        <p:txBody>
          <a:bodyPr vert="horz" lIns="91440" tIns="45720" rIns="91440" bIns="45720" rtlCol="0" anchor="ctr"/>
          <a:lstStyle>
            <a:lvl1pPr algn="l">
              <a:defRPr sz="5291">
                <a:solidFill>
                  <a:schemeClr val="tx1">
                    <a:tint val="75000"/>
                  </a:schemeClr>
                </a:solidFill>
              </a:defRPr>
            </a:lvl1pPr>
          </a:lstStyle>
          <a:p>
            <a:fld id="{C764DE79-268F-4C1A-8933-263129D2AF90}" type="datetimeFigureOut">
              <a:rPr lang="en-US" smtClean="0"/>
              <a:t>2/9/2026</a:t>
            </a:fld>
            <a:endParaRPr lang="en-US"/>
          </a:p>
        </p:txBody>
      </p:sp>
      <p:sp>
        <p:nvSpPr>
          <p:cNvPr id="5" name="Footer Placeholder 4"/>
          <p:cNvSpPr>
            <a:spLocks noGrp="1"/>
          </p:cNvSpPr>
          <p:nvPr>
            <p:ph type="ftr" sz="quarter" idx="3"/>
          </p:nvPr>
        </p:nvSpPr>
        <p:spPr>
          <a:xfrm>
            <a:off x="14166652" y="28028274"/>
            <a:ext cx="14433947" cy="1610015"/>
          </a:xfrm>
          <a:prstGeom prst="rect">
            <a:avLst/>
          </a:prstGeom>
        </p:spPr>
        <p:txBody>
          <a:bodyPr vert="horz" lIns="91440" tIns="45720" rIns="91440" bIns="45720" rtlCol="0" anchor="ctr"/>
          <a:lstStyle>
            <a:lvl1pPr algn="ctr">
              <a:defRPr sz="5291">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204370" y="28028274"/>
            <a:ext cx="9622631" cy="1610015"/>
          </a:xfrm>
          <a:prstGeom prst="rect">
            <a:avLst/>
          </a:prstGeom>
        </p:spPr>
        <p:txBody>
          <a:bodyPr vert="horz" lIns="91440" tIns="45720" rIns="91440" bIns="45720" rtlCol="0" anchor="ctr"/>
          <a:lstStyle>
            <a:lvl1pPr algn="r">
              <a:defRPr sz="5291">
                <a:solidFill>
                  <a:schemeClr val="tx1">
                    <a:tint val="75000"/>
                  </a:schemeClr>
                </a:solidFill>
              </a:defRPr>
            </a:lvl1pPr>
          </a:lstStyle>
          <a:p>
            <a:fld id="{48F63A3B-78C7-47BE-AE5E-E10140E04643}" type="slidenum">
              <a:rPr lang="en-US" smtClean="0"/>
              <a:t>‹Nº›</a:t>
            </a:fld>
            <a:endParaRPr lang="en-US"/>
          </a:p>
        </p:txBody>
      </p:sp>
    </p:spTree>
    <p:extLst>
      <p:ext uri="{BB962C8B-B14F-4D97-AF65-F5344CB8AC3E}">
        <p14:creationId xmlns:p14="http://schemas.microsoft.com/office/powerpoint/2010/main" val="2951131275"/>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l" defTabSz="4032047" rtl="0" eaLnBrk="1" latinLnBrk="0" hangingPunct="1">
        <a:lnSpc>
          <a:spcPct val="90000"/>
        </a:lnSpc>
        <a:spcBef>
          <a:spcPct val="0"/>
        </a:spcBef>
        <a:buNone/>
        <a:defRPr sz="19402" kern="1200">
          <a:solidFill>
            <a:schemeClr val="tx1"/>
          </a:solidFill>
          <a:latin typeface="+mj-lt"/>
          <a:ea typeface="+mj-ea"/>
          <a:cs typeface="+mj-cs"/>
        </a:defRPr>
      </a:lvl1pPr>
    </p:titleStyle>
    <p:bodyStyle>
      <a:lvl1pPr marL="1008012" indent="-1008012" algn="l" defTabSz="4032047" rtl="0" eaLnBrk="1" latinLnBrk="0" hangingPunct="1">
        <a:lnSpc>
          <a:spcPct val="90000"/>
        </a:lnSpc>
        <a:spcBef>
          <a:spcPts val="4410"/>
        </a:spcBef>
        <a:buFont typeface="Arial" panose="020B0604020202020204" pitchFamily="34" charset="0"/>
        <a:buChar char="•"/>
        <a:defRPr sz="12347" kern="1200">
          <a:solidFill>
            <a:schemeClr val="tx1"/>
          </a:solidFill>
          <a:latin typeface="+mn-lt"/>
          <a:ea typeface="+mn-ea"/>
          <a:cs typeface="+mn-cs"/>
        </a:defRPr>
      </a:lvl1pPr>
      <a:lvl2pPr marL="3024035" indent="-1008012" algn="l" defTabSz="4032047" rtl="0" eaLnBrk="1" latinLnBrk="0" hangingPunct="1">
        <a:lnSpc>
          <a:spcPct val="90000"/>
        </a:lnSpc>
        <a:spcBef>
          <a:spcPts val="2205"/>
        </a:spcBef>
        <a:buFont typeface="Arial" panose="020B0604020202020204" pitchFamily="34" charset="0"/>
        <a:buChar char="•"/>
        <a:defRPr sz="10583" kern="1200">
          <a:solidFill>
            <a:schemeClr val="tx1"/>
          </a:solidFill>
          <a:latin typeface="+mn-lt"/>
          <a:ea typeface="+mn-ea"/>
          <a:cs typeface="+mn-cs"/>
        </a:defRPr>
      </a:lvl2pPr>
      <a:lvl3pPr marL="5040059" indent="-1008012" algn="l" defTabSz="4032047" rtl="0" eaLnBrk="1" latinLnBrk="0" hangingPunct="1">
        <a:lnSpc>
          <a:spcPct val="90000"/>
        </a:lnSpc>
        <a:spcBef>
          <a:spcPts val="2205"/>
        </a:spcBef>
        <a:buFont typeface="Arial" panose="020B0604020202020204" pitchFamily="34" charset="0"/>
        <a:buChar char="•"/>
        <a:defRPr sz="8819" kern="1200">
          <a:solidFill>
            <a:schemeClr val="tx1"/>
          </a:solidFill>
          <a:latin typeface="+mn-lt"/>
          <a:ea typeface="+mn-ea"/>
          <a:cs typeface="+mn-cs"/>
        </a:defRPr>
      </a:lvl3pPr>
      <a:lvl4pPr marL="7056082" indent="-1008012" algn="l" defTabSz="4032047" rtl="0" eaLnBrk="1" latinLnBrk="0" hangingPunct="1">
        <a:lnSpc>
          <a:spcPct val="90000"/>
        </a:lnSpc>
        <a:spcBef>
          <a:spcPts val="2205"/>
        </a:spcBef>
        <a:buFont typeface="Arial" panose="020B0604020202020204" pitchFamily="34" charset="0"/>
        <a:buChar char="•"/>
        <a:defRPr sz="7937" kern="1200">
          <a:solidFill>
            <a:schemeClr val="tx1"/>
          </a:solidFill>
          <a:latin typeface="+mn-lt"/>
          <a:ea typeface="+mn-ea"/>
          <a:cs typeface="+mn-cs"/>
        </a:defRPr>
      </a:lvl4pPr>
      <a:lvl5pPr marL="9072105" indent="-1008012" algn="l" defTabSz="4032047" rtl="0" eaLnBrk="1" latinLnBrk="0" hangingPunct="1">
        <a:lnSpc>
          <a:spcPct val="90000"/>
        </a:lnSpc>
        <a:spcBef>
          <a:spcPts val="2205"/>
        </a:spcBef>
        <a:buFont typeface="Arial" panose="020B0604020202020204" pitchFamily="34" charset="0"/>
        <a:buChar char="•"/>
        <a:defRPr sz="7937" kern="1200">
          <a:solidFill>
            <a:schemeClr val="tx1"/>
          </a:solidFill>
          <a:latin typeface="+mn-lt"/>
          <a:ea typeface="+mn-ea"/>
          <a:cs typeface="+mn-cs"/>
        </a:defRPr>
      </a:lvl5pPr>
      <a:lvl6pPr marL="11088129" indent="-1008012" algn="l" defTabSz="4032047" rtl="0" eaLnBrk="1" latinLnBrk="0" hangingPunct="1">
        <a:lnSpc>
          <a:spcPct val="90000"/>
        </a:lnSpc>
        <a:spcBef>
          <a:spcPts val="2205"/>
        </a:spcBef>
        <a:buFont typeface="Arial" panose="020B0604020202020204" pitchFamily="34" charset="0"/>
        <a:buChar char="•"/>
        <a:defRPr sz="7937" kern="1200">
          <a:solidFill>
            <a:schemeClr val="tx1"/>
          </a:solidFill>
          <a:latin typeface="+mn-lt"/>
          <a:ea typeface="+mn-ea"/>
          <a:cs typeface="+mn-cs"/>
        </a:defRPr>
      </a:lvl6pPr>
      <a:lvl7pPr marL="13104152" indent="-1008012" algn="l" defTabSz="4032047" rtl="0" eaLnBrk="1" latinLnBrk="0" hangingPunct="1">
        <a:lnSpc>
          <a:spcPct val="90000"/>
        </a:lnSpc>
        <a:spcBef>
          <a:spcPts val="2205"/>
        </a:spcBef>
        <a:buFont typeface="Arial" panose="020B0604020202020204" pitchFamily="34" charset="0"/>
        <a:buChar char="•"/>
        <a:defRPr sz="7937" kern="1200">
          <a:solidFill>
            <a:schemeClr val="tx1"/>
          </a:solidFill>
          <a:latin typeface="+mn-lt"/>
          <a:ea typeface="+mn-ea"/>
          <a:cs typeface="+mn-cs"/>
        </a:defRPr>
      </a:lvl7pPr>
      <a:lvl8pPr marL="15120176" indent="-1008012" algn="l" defTabSz="4032047" rtl="0" eaLnBrk="1" latinLnBrk="0" hangingPunct="1">
        <a:lnSpc>
          <a:spcPct val="90000"/>
        </a:lnSpc>
        <a:spcBef>
          <a:spcPts val="2205"/>
        </a:spcBef>
        <a:buFont typeface="Arial" panose="020B0604020202020204" pitchFamily="34" charset="0"/>
        <a:buChar char="•"/>
        <a:defRPr sz="7937" kern="1200">
          <a:solidFill>
            <a:schemeClr val="tx1"/>
          </a:solidFill>
          <a:latin typeface="+mn-lt"/>
          <a:ea typeface="+mn-ea"/>
          <a:cs typeface="+mn-cs"/>
        </a:defRPr>
      </a:lvl8pPr>
      <a:lvl9pPr marL="17136199" indent="-1008012" algn="l" defTabSz="4032047" rtl="0" eaLnBrk="1" latinLnBrk="0" hangingPunct="1">
        <a:lnSpc>
          <a:spcPct val="90000"/>
        </a:lnSpc>
        <a:spcBef>
          <a:spcPts val="2205"/>
        </a:spcBef>
        <a:buFont typeface="Arial" panose="020B0604020202020204" pitchFamily="34" charset="0"/>
        <a:buChar char="•"/>
        <a:defRPr sz="7937" kern="1200">
          <a:solidFill>
            <a:schemeClr val="tx1"/>
          </a:solidFill>
          <a:latin typeface="+mn-lt"/>
          <a:ea typeface="+mn-ea"/>
          <a:cs typeface="+mn-cs"/>
        </a:defRPr>
      </a:lvl9pPr>
    </p:bodyStyle>
    <p:otherStyle>
      <a:defPPr>
        <a:defRPr lang="en-US"/>
      </a:defPPr>
      <a:lvl1pPr marL="0" algn="l" defTabSz="4032047" rtl="0" eaLnBrk="1" latinLnBrk="0" hangingPunct="1">
        <a:defRPr sz="7937" kern="1200">
          <a:solidFill>
            <a:schemeClr val="tx1"/>
          </a:solidFill>
          <a:latin typeface="+mn-lt"/>
          <a:ea typeface="+mn-ea"/>
          <a:cs typeface="+mn-cs"/>
        </a:defRPr>
      </a:lvl1pPr>
      <a:lvl2pPr marL="2016023" algn="l" defTabSz="4032047" rtl="0" eaLnBrk="1" latinLnBrk="0" hangingPunct="1">
        <a:defRPr sz="7937" kern="1200">
          <a:solidFill>
            <a:schemeClr val="tx1"/>
          </a:solidFill>
          <a:latin typeface="+mn-lt"/>
          <a:ea typeface="+mn-ea"/>
          <a:cs typeface="+mn-cs"/>
        </a:defRPr>
      </a:lvl2pPr>
      <a:lvl3pPr marL="4032047" algn="l" defTabSz="4032047" rtl="0" eaLnBrk="1" latinLnBrk="0" hangingPunct="1">
        <a:defRPr sz="7937" kern="1200">
          <a:solidFill>
            <a:schemeClr val="tx1"/>
          </a:solidFill>
          <a:latin typeface="+mn-lt"/>
          <a:ea typeface="+mn-ea"/>
          <a:cs typeface="+mn-cs"/>
        </a:defRPr>
      </a:lvl3pPr>
      <a:lvl4pPr marL="6048070" algn="l" defTabSz="4032047" rtl="0" eaLnBrk="1" latinLnBrk="0" hangingPunct="1">
        <a:defRPr sz="7937" kern="1200">
          <a:solidFill>
            <a:schemeClr val="tx1"/>
          </a:solidFill>
          <a:latin typeface="+mn-lt"/>
          <a:ea typeface="+mn-ea"/>
          <a:cs typeface="+mn-cs"/>
        </a:defRPr>
      </a:lvl4pPr>
      <a:lvl5pPr marL="8064094" algn="l" defTabSz="4032047" rtl="0" eaLnBrk="1" latinLnBrk="0" hangingPunct="1">
        <a:defRPr sz="7937" kern="1200">
          <a:solidFill>
            <a:schemeClr val="tx1"/>
          </a:solidFill>
          <a:latin typeface="+mn-lt"/>
          <a:ea typeface="+mn-ea"/>
          <a:cs typeface="+mn-cs"/>
        </a:defRPr>
      </a:lvl5pPr>
      <a:lvl6pPr marL="10080117" algn="l" defTabSz="4032047" rtl="0" eaLnBrk="1" latinLnBrk="0" hangingPunct="1">
        <a:defRPr sz="7937" kern="1200">
          <a:solidFill>
            <a:schemeClr val="tx1"/>
          </a:solidFill>
          <a:latin typeface="+mn-lt"/>
          <a:ea typeface="+mn-ea"/>
          <a:cs typeface="+mn-cs"/>
        </a:defRPr>
      </a:lvl6pPr>
      <a:lvl7pPr marL="12096140" algn="l" defTabSz="4032047" rtl="0" eaLnBrk="1" latinLnBrk="0" hangingPunct="1">
        <a:defRPr sz="7937" kern="1200">
          <a:solidFill>
            <a:schemeClr val="tx1"/>
          </a:solidFill>
          <a:latin typeface="+mn-lt"/>
          <a:ea typeface="+mn-ea"/>
          <a:cs typeface="+mn-cs"/>
        </a:defRPr>
      </a:lvl7pPr>
      <a:lvl8pPr marL="14112164" algn="l" defTabSz="4032047" rtl="0" eaLnBrk="1" latinLnBrk="0" hangingPunct="1">
        <a:defRPr sz="7937" kern="1200">
          <a:solidFill>
            <a:schemeClr val="tx1"/>
          </a:solidFill>
          <a:latin typeface="+mn-lt"/>
          <a:ea typeface="+mn-ea"/>
          <a:cs typeface="+mn-cs"/>
        </a:defRPr>
      </a:lvl8pPr>
      <a:lvl9pPr marL="16128187" algn="l" defTabSz="4032047" rtl="0" eaLnBrk="1" latinLnBrk="0" hangingPunct="1">
        <a:defRPr sz="7937"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26940" userDrawn="1">
          <p15:clr>
            <a:srgbClr val="F26B43"/>
          </p15:clr>
        </p15:guide>
        <p15:guide id="3" pos="338" userDrawn="1">
          <p15:clr>
            <a:srgbClr val="F26B43"/>
          </p15:clr>
        </p15:guide>
        <p15:guide id="4" pos="4433" userDrawn="1">
          <p15:clr>
            <a:srgbClr val="F26B43"/>
          </p15:clr>
        </p15:guide>
        <p15:guide id="5" pos="4771" userDrawn="1">
          <p15:clr>
            <a:srgbClr val="F26B43"/>
          </p15:clr>
        </p15:guide>
        <p15:guide id="6" pos="8866" userDrawn="1">
          <p15:clr>
            <a:srgbClr val="F26B43"/>
          </p15:clr>
        </p15:guide>
        <p15:guide id="7" pos="9203" userDrawn="1">
          <p15:clr>
            <a:srgbClr val="F26B43"/>
          </p15:clr>
        </p15:guide>
        <p15:guide id="8" pos="13298" userDrawn="1">
          <p15:clr>
            <a:srgbClr val="F26B43"/>
          </p15:clr>
        </p15:guide>
        <p15:guide id="9" pos="13642" userDrawn="1">
          <p15:clr>
            <a:srgbClr val="F26B43"/>
          </p15:clr>
        </p15:guide>
        <p15:guide id="10" pos="17737" userDrawn="1">
          <p15:clr>
            <a:srgbClr val="F26B43"/>
          </p15:clr>
        </p15:guide>
        <p15:guide id="11" pos="18074" userDrawn="1">
          <p15:clr>
            <a:srgbClr val="F26B43"/>
          </p15:clr>
        </p15:guide>
        <p15:guide id="12" pos="22169" userDrawn="1">
          <p15:clr>
            <a:srgbClr val="F26B43"/>
          </p15:clr>
        </p15:guide>
        <p15:guide id="13" pos="22507" userDrawn="1">
          <p15:clr>
            <a:srgbClr val="F26B43"/>
          </p15:clr>
        </p15:guide>
        <p15:guide id="14" pos="26602" userDrawn="1">
          <p15:clr>
            <a:srgbClr val="F26B43"/>
          </p15:clr>
        </p15:guide>
        <p15:guide id="15" orient="horz" userDrawn="1">
          <p15:clr>
            <a:srgbClr val="F26B43"/>
          </p15:clr>
        </p15:guide>
        <p15:guide id="16" orient="horz" pos="19049" userDrawn="1">
          <p15:clr>
            <a:srgbClr val="F26B43"/>
          </p15:clr>
        </p15:guide>
        <p15:guide id="17" orient="horz" pos="378" userDrawn="1">
          <p15:clr>
            <a:srgbClr val="F26B43"/>
          </p15:clr>
        </p15:guide>
        <p15:guide id="18" orient="horz" pos="18662"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13" Type="http://schemas.openxmlformats.org/officeDocument/2006/relationships/image" Target="../media/image11.png"/><Relationship Id="rId18" Type="http://schemas.openxmlformats.org/officeDocument/2006/relationships/image" Target="../media/image16.svg"/><Relationship Id="rId3" Type="http://schemas.openxmlformats.org/officeDocument/2006/relationships/image" Target="../media/image1.png"/><Relationship Id="rId21" Type="http://schemas.openxmlformats.org/officeDocument/2006/relationships/image" Target="../media/image19.png"/><Relationship Id="rId7" Type="http://schemas.openxmlformats.org/officeDocument/2006/relationships/image" Target="../media/image5.png"/><Relationship Id="rId12" Type="http://schemas.openxmlformats.org/officeDocument/2006/relationships/image" Target="../media/image10.svg"/><Relationship Id="rId17" Type="http://schemas.openxmlformats.org/officeDocument/2006/relationships/image" Target="../media/image15.png"/><Relationship Id="rId2" Type="http://schemas.openxmlformats.org/officeDocument/2006/relationships/notesSlide" Target="../notesSlides/notesSlide1.xml"/><Relationship Id="rId16" Type="http://schemas.openxmlformats.org/officeDocument/2006/relationships/image" Target="../media/image14.svg"/><Relationship Id="rId20" Type="http://schemas.openxmlformats.org/officeDocument/2006/relationships/image" Target="../media/image18.svg"/><Relationship Id="rId1" Type="http://schemas.openxmlformats.org/officeDocument/2006/relationships/slideLayout" Target="../slideLayouts/slideLayout12.xml"/><Relationship Id="rId6" Type="http://schemas.openxmlformats.org/officeDocument/2006/relationships/image" Target="../media/image4.sv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23" Type="http://schemas.openxmlformats.org/officeDocument/2006/relationships/image" Target="../media/image21.png"/><Relationship Id="rId10" Type="http://schemas.openxmlformats.org/officeDocument/2006/relationships/image" Target="../media/image8.svg"/><Relationship Id="rId19" Type="http://schemas.openxmlformats.org/officeDocument/2006/relationships/image" Target="../media/image17.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svg"/><Relationship Id="rId22" Type="http://schemas.openxmlformats.org/officeDocument/2006/relationships/image" Target="../media/image20.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036F3-0EC6-45BC-B836-453483DDAE7F}"/>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E1B627B9-6448-1823-2320-EFC4F9AAA667}"/>
              </a:ext>
            </a:extLst>
          </p:cNvPr>
          <p:cNvSpPr/>
          <p:nvPr/>
        </p:nvSpPr>
        <p:spPr>
          <a:xfrm>
            <a:off x="9" y="3648464"/>
            <a:ext cx="10254690" cy="26591824"/>
          </a:xfrm>
          <a:prstGeom prst="rect">
            <a:avLst/>
          </a:prstGeom>
          <a:solidFill>
            <a:srgbClr val="830051"/>
          </a:solidFill>
          <a:ln w="12700" cap="flat" cmpd="sng" algn="ctr">
            <a:noFill/>
            <a:prstDash val="solid"/>
            <a:miter lim="800000"/>
          </a:ln>
          <a:effectLst/>
        </p:spPr>
        <p:txBody>
          <a:bodyPr rtlCol="0" anchor="ctr"/>
          <a:lstStyle/>
          <a:p>
            <a:pPr algn="ctr" defTabSz="775662">
              <a:spcAft>
                <a:spcPts val="1018"/>
              </a:spcAft>
              <a:defRPr/>
            </a:pPr>
            <a:endParaRPr lang="en-US" sz="1526" kern="0" noProof="0" dirty="0">
              <a:solidFill>
                <a:prstClr val="white"/>
              </a:solidFill>
              <a:latin typeface="Arial" panose="020B0604020202020204"/>
            </a:endParaRPr>
          </a:p>
        </p:txBody>
      </p:sp>
      <p:sp>
        <p:nvSpPr>
          <p:cNvPr id="79" name="Rectangle 78">
            <a:extLst>
              <a:ext uri="{FF2B5EF4-FFF2-40B4-BE49-F238E27FC236}">
                <a16:creationId xmlns:a16="http://schemas.microsoft.com/office/drawing/2014/main" id="{03D332BF-EBFA-3CB6-E691-054C82556D7A}"/>
              </a:ext>
            </a:extLst>
          </p:cNvPr>
          <p:cNvSpPr/>
          <p:nvPr/>
        </p:nvSpPr>
        <p:spPr>
          <a:xfrm>
            <a:off x="4" y="3329163"/>
            <a:ext cx="42767291" cy="189980"/>
          </a:xfrm>
          <a:prstGeom prst="rect">
            <a:avLst/>
          </a:prstGeom>
          <a:solidFill>
            <a:srgbClr val="830051"/>
          </a:solidFill>
          <a:ln w="12700" cap="flat" cmpd="sng" algn="ctr">
            <a:noFill/>
            <a:prstDash val="solid"/>
            <a:miter lim="800000"/>
          </a:ln>
          <a:effectLst/>
        </p:spPr>
        <p:txBody>
          <a:bodyPr rtlCol="0" anchor="ctr"/>
          <a:lstStyle/>
          <a:p>
            <a:pPr algn="ctr" defTabSz="387668">
              <a:defRPr/>
            </a:pPr>
            <a:endParaRPr lang="en-US" sz="1075" kern="0" noProof="0" dirty="0">
              <a:solidFill>
                <a:prstClr val="white"/>
              </a:solidFill>
              <a:latin typeface="Arial" panose="020B0604020202020204"/>
            </a:endParaRPr>
          </a:p>
        </p:txBody>
      </p:sp>
      <p:sp>
        <p:nvSpPr>
          <p:cNvPr id="80" name="TextBox 79">
            <a:extLst>
              <a:ext uri="{FF2B5EF4-FFF2-40B4-BE49-F238E27FC236}">
                <a16:creationId xmlns:a16="http://schemas.microsoft.com/office/drawing/2014/main" id="{D4EE7B66-CC72-D8A2-ACA9-91F1FA8B2569}"/>
              </a:ext>
            </a:extLst>
          </p:cNvPr>
          <p:cNvSpPr txBox="1"/>
          <p:nvPr/>
        </p:nvSpPr>
        <p:spPr>
          <a:xfrm>
            <a:off x="457627" y="63403"/>
            <a:ext cx="36866518" cy="2837187"/>
          </a:xfrm>
          <a:prstGeom prst="rect">
            <a:avLst/>
          </a:prstGeom>
          <a:noFill/>
        </p:spPr>
        <p:txBody>
          <a:bodyPr wrap="square" lIns="0" tIns="0" rIns="0" bIns="0" rtlCol="0" anchor="b" anchorCtr="0">
            <a:spAutoFit/>
          </a:bodyPr>
          <a:lstStyle/>
          <a:p>
            <a:pPr defTabSz="387668">
              <a:spcBef>
                <a:spcPts val="507"/>
              </a:spcBef>
              <a:spcAft>
                <a:spcPts val="100"/>
              </a:spcAft>
            </a:pPr>
            <a:r>
              <a:rPr lang="en-US" sz="6000" b="1" spc="-25" noProof="0" dirty="0">
                <a:solidFill>
                  <a:srgbClr val="830051"/>
                </a:solidFill>
                <a:latin typeface="Arial" panose="020B0604020202020204"/>
              </a:rPr>
              <a:t>Systemic Lupus Erythematosus management and T2T strategy: lessons from a national experience</a:t>
            </a:r>
          </a:p>
          <a:p>
            <a:pPr defTabSz="387668">
              <a:lnSpc>
                <a:spcPct val="90000"/>
              </a:lnSpc>
              <a:spcBef>
                <a:spcPts val="507"/>
              </a:spcBef>
            </a:pPr>
            <a:r>
              <a:rPr lang="en-US" sz="2800" b="1" spc="-25" noProof="0" dirty="0">
                <a:solidFill>
                  <a:srgbClr val="003865"/>
                </a:solidFill>
                <a:latin typeface="Arial" panose="020B0604020202020204"/>
              </a:rPr>
              <a:t>Isabel Castrejón</a:t>
            </a:r>
            <a:r>
              <a:rPr lang="en-US" sz="2800" spc="-25" baseline="30000" noProof="0" dirty="0">
                <a:solidFill>
                  <a:srgbClr val="003865"/>
                </a:solidFill>
                <a:latin typeface="Arial" panose="020B0604020202020204"/>
              </a:rPr>
              <a:t>1</a:t>
            </a:r>
            <a:r>
              <a:rPr lang="en-US" sz="2800" b="1" spc="-25" noProof="0" dirty="0">
                <a:solidFill>
                  <a:srgbClr val="003865"/>
                </a:solidFill>
                <a:latin typeface="Arial" panose="020B0604020202020204"/>
              </a:rPr>
              <a:t>, María Galindo</a:t>
            </a:r>
            <a:r>
              <a:rPr lang="en-US" sz="2800" spc="-25" baseline="30000" noProof="0" dirty="0">
                <a:solidFill>
                  <a:srgbClr val="003865"/>
                </a:solidFill>
                <a:latin typeface="Arial" panose="020B0604020202020204"/>
              </a:rPr>
              <a:t>2</a:t>
            </a:r>
            <a:r>
              <a:rPr lang="en-US" sz="2800" b="1" spc="-25" noProof="0" dirty="0">
                <a:solidFill>
                  <a:srgbClr val="003865"/>
                </a:solidFill>
                <a:latin typeface="Arial" panose="020B0604020202020204"/>
              </a:rPr>
              <a:t>, Susana Gómez</a:t>
            </a:r>
            <a:r>
              <a:rPr lang="en-US" sz="2800" spc="-25" baseline="30000" noProof="0" dirty="0">
                <a:solidFill>
                  <a:srgbClr val="003865"/>
                </a:solidFill>
                <a:latin typeface="Arial" panose="020B0604020202020204"/>
              </a:rPr>
              <a:t>3</a:t>
            </a:r>
            <a:r>
              <a:rPr lang="en-US" sz="2800" b="1" spc="-25" noProof="0" dirty="0">
                <a:solidFill>
                  <a:srgbClr val="003865"/>
                </a:solidFill>
                <a:latin typeface="Arial" panose="020B0604020202020204"/>
              </a:rPr>
              <a:t>, Sara Manrique</a:t>
            </a:r>
            <a:r>
              <a:rPr lang="en-US" sz="2800" spc="-25" baseline="30000" noProof="0" dirty="0">
                <a:solidFill>
                  <a:srgbClr val="003865"/>
                </a:solidFill>
                <a:latin typeface="Arial" panose="020B0604020202020204"/>
              </a:rPr>
              <a:t>4</a:t>
            </a:r>
            <a:r>
              <a:rPr lang="en-US" sz="2800" b="1" spc="-25" noProof="0" dirty="0">
                <a:solidFill>
                  <a:srgbClr val="003865"/>
                </a:solidFill>
                <a:latin typeface="Arial" panose="020B0604020202020204"/>
              </a:rPr>
              <a:t>, Susana Romero-Yuste</a:t>
            </a:r>
            <a:r>
              <a:rPr lang="en-US" sz="2800" spc="-25" baseline="30000" noProof="0" dirty="0">
                <a:solidFill>
                  <a:srgbClr val="003865"/>
                </a:solidFill>
                <a:latin typeface="Arial" panose="020B0604020202020204"/>
              </a:rPr>
              <a:t>5</a:t>
            </a:r>
            <a:r>
              <a:rPr lang="en-US" sz="2800" b="1" spc="-25" noProof="0" dirty="0">
                <a:solidFill>
                  <a:srgbClr val="003865"/>
                </a:solidFill>
                <a:latin typeface="Arial" panose="020B0604020202020204"/>
              </a:rPr>
              <a:t>, Paloma Vela</a:t>
            </a:r>
            <a:r>
              <a:rPr lang="en-US" sz="2800" spc="-25" baseline="30000" noProof="0" dirty="0">
                <a:solidFill>
                  <a:srgbClr val="003865"/>
                </a:solidFill>
                <a:latin typeface="Arial" panose="020B0604020202020204"/>
              </a:rPr>
              <a:t>6</a:t>
            </a:r>
            <a:r>
              <a:rPr lang="en-US" sz="2800" b="1" spc="-25" noProof="0" dirty="0">
                <a:solidFill>
                  <a:srgbClr val="003865"/>
                </a:solidFill>
                <a:latin typeface="Arial" panose="020B0604020202020204"/>
              </a:rPr>
              <a:t>, </a:t>
            </a:r>
            <a:r>
              <a:rPr lang="en-US" sz="2800" b="1" spc="-25" noProof="0" dirty="0" err="1">
                <a:solidFill>
                  <a:srgbClr val="003865"/>
                </a:solidFill>
                <a:latin typeface="Arial" panose="020B0604020202020204"/>
              </a:rPr>
              <a:t>Estíbaliz</a:t>
            </a:r>
            <a:r>
              <a:rPr lang="en-US" sz="2800" b="1" spc="-25" noProof="0" dirty="0">
                <a:solidFill>
                  <a:srgbClr val="003865"/>
                </a:solidFill>
                <a:latin typeface="Arial" panose="020B0604020202020204"/>
              </a:rPr>
              <a:t> Loza</a:t>
            </a:r>
            <a:r>
              <a:rPr lang="en-US" sz="2800" spc="-25" baseline="30000" noProof="0" dirty="0">
                <a:solidFill>
                  <a:srgbClr val="003865"/>
                </a:solidFill>
                <a:latin typeface="Arial" panose="020B0604020202020204"/>
              </a:rPr>
              <a:t>7</a:t>
            </a:r>
            <a:r>
              <a:rPr lang="en-US" sz="2800" b="1" spc="-25" noProof="0" dirty="0">
                <a:solidFill>
                  <a:srgbClr val="003865"/>
                </a:solidFill>
                <a:latin typeface="Arial" panose="020B0604020202020204"/>
              </a:rPr>
              <a:t>, Teresa Otón</a:t>
            </a:r>
            <a:r>
              <a:rPr lang="en-US" sz="2800" spc="-25" baseline="30000" noProof="0" dirty="0">
                <a:solidFill>
                  <a:srgbClr val="003865"/>
                </a:solidFill>
                <a:latin typeface="Arial" panose="020B0604020202020204"/>
              </a:rPr>
              <a:t>7</a:t>
            </a:r>
            <a:r>
              <a:rPr lang="en-US" sz="2800" b="1" spc="-25" noProof="0" dirty="0">
                <a:solidFill>
                  <a:srgbClr val="003865"/>
                </a:solidFill>
                <a:latin typeface="Arial" panose="020B0604020202020204"/>
              </a:rPr>
              <a:t>, Paula Álvarez-Hernández</a:t>
            </a:r>
            <a:r>
              <a:rPr lang="en-US" sz="2800" spc="-25" baseline="30000" noProof="0" dirty="0">
                <a:solidFill>
                  <a:srgbClr val="003865"/>
                </a:solidFill>
                <a:latin typeface="Arial" panose="020B0604020202020204"/>
              </a:rPr>
              <a:t>8</a:t>
            </a:r>
            <a:r>
              <a:rPr lang="en-US" sz="2800" b="1" spc="-25" noProof="0" dirty="0">
                <a:solidFill>
                  <a:srgbClr val="003865"/>
                </a:solidFill>
                <a:latin typeface="Arial" panose="020B0604020202020204"/>
              </a:rPr>
              <a:t>, Berta Sarto-Ferres</a:t>
            </a:r>
            <a:r>
              <a:rPr lang="en-US" sz="2800" spc="-25" baseline="30000" noProof="0" dirty="0">
                <a:solidFill>
                  <a:srgbClr val="003865"/>
                </a:solidFill>
                <a:latin typeface="Arial" panose="020B0604020202020204"/>
              </a:rPr>
              <a:t>8</a:t>
            </a:r>
            <a:r>
              <a:rPr lang="en-US" sz="2800" b="1" spc="-25" noProof="0" dirty="0">
                <a:solidFill>
                  <a:srgbClr val="003865"/>
                </a:solidFill>
                <a:latin typeface="Arial" panose="020B0604020202020204"/>
              </a:rPr>
              <a:t>, Noemí Bahamontes-Rosa</a:t>
            </a:r>
            <a:r>
              <a:rPr lang="en-US" sz="2800" spc="-25" baseline="30000" noProof="0" dirty="0">
                <a:solidFill>
                  <a:srgbClr val="003865"/>
                </a:solidFill>
                <a:latin typeface="Arial" panose="020B0604020202020204"/>
              </a:rPr>
              <a:t>8</a:t>
            </a:r>
            <a:r>
              <a:rPr lang="en-US" sz="2800" b="1" spc="-25" noProof="0" dirty="0">
                <a:solidFill>
                  <a:srgbClr val="003865"/>
                </a:solidFill>
                <a:latin typeface="Arial" panose="020B0604020202020204"/>
              </a:rPr>
              <a:t> and Carlos Marras</a:t>
            </a:r>
            <a:r>
              <a:rPr lang="en-US" sz="2800" spc="-25" baseline="30000" noProof="0" dirty="0">
                <a:solidFill>
                  <a:srgbClr val="003865"/>
                </a:solidFill>
                <a:latin typeface="Arial" panose="020B0604020202020204"/>
              </a:rPr>
              <a:t>9</a:t>
            </a:r>
            <a:r>
              <a:rPr lang="en-US" sz="2800" b="1" spc="-25" noProof="0" dirty="0">
                <a:solidFill>
                  <a:srgbClr val="003865"/>
                </a:solidFill>
                <a:latin typeface="Arial" panose="020B0604020202020204"/>
              </a:rPr>
              <a:t> </a:t>
            </a:r>
          </a:p>
          <a:p>
            <a:pPr defTabSz="387668">
              <a:lnSpc>
                <a:spcPct val="90000"/>
              </a:lnSpc>
              <a:spcBef>
                <a:spcPts val="507"/>
              </a:spcBef>
            </a:pPr>
            <a:r>
              <a:rPr lang="en-US" sz="2400" spc="-25" baseline="30000" noProof="0" dirty="0">
                <a:solidFill>
                  <a:srgbClr val="003865"/>
                </a:solidFill>
                <a:latin typeface="Arial" panose="020B0604020202020204"/>
              </a:rPr>
              <a:t>1</a:t>
            </a:r>
            <a:r>
              <a:rPr lang="en-US" sz="2400" spc="-25" noProof="0" dirty="0">
                <a:solidFill>
                  <a:srgbClr val="003865"/>
                </a:solidFill>
                <a:latin typeface="Arial" panose="020B0604020202020204"/>
              </a:rPr>
              <a:t>Hospital General Universitario Gregorio </a:t>
            </a:r>
            <a:r>
              <a:rPr lang="en-US" sz="2400" spc="-25" noProof="0" dirty="0" err="1">
                <a:solidFill>
                  <a:srgbClr val="003865"/>
                </a:solidFill>
                <a:latin typeface="Arial" panose="020B0604020202020204"/>
              </a:rPr>
              <a:t>Marañón</a:t>
            </a:r>
            <a:r>
              <a:rPr lang="en-US" sz="2400" spc="-25" noProof="0" dirty="0">
                <a:solidFill>
                  <a:srgbClr val="003865"/>
                </a:solidFill>
                <a:latin typeface="Arial" panose="020B0604020202020204"/>
              </a:rPr>
              <a:t>, Madrid, Spain; </a:t>
            </a:r>
            <a:r>
              <a:rPr lang="en-US" sz="2400" spc="-25" baseline="30000" noProof="0" dirty="0">
                <a:solidFill>
                  <a:srgbClr val="003865"/>
                </a:solidFill>
                <a:latin typeface="Arial" panose="020B0604020202020204"/>
              </a:rPr>
              <a:t>2</a:t>
            </a:r>
            <a:r>
              <a:rPr lang="en-US" sz="2400" spc="-25" noProof="0" dirty="0">
                <a:solidFill>
                  <a:srgbClr val="003865"/>
                </a:solidFill>
                <a:latin typeface="Arial" panose="020B0604020202020204"/>
              </a:rPr>
              <a:t>Hospital Universitario 12 de </a:t>
            </a:r>
            <a:r>
              <a:rPr lang="en-US" sz="2400" spc="-25" noProof="0" dirty="0" err="1">
                <a:solidFill>
                  <a:srgbClr val="003865"/>
                </a:solidFill>
                <a:latin typeface="Arial" panose="020B0604020202020204"/>
              </a:rPr>
              <a:t>Octubre</a:t>
            </a:r>
            <a:r>
              <a:rPr lang="en-US" sz="2400" spc="-25" noProof="0" dirty="0">
                <a:solidFill>
                  <a:srgbClr val="003865"/>
                </a:solidFill>
                <a:latin typeface="Arial" panose="020B0604020202020204"/>
              </a:rPr>
              <a:t>, Madrid, Spain; </a:t>
            </a:r>
            <a:r>
              <a:rPr lang="en-US" sz="2400" spc="-25" baseline="30000" noProof="0" dirty="0">
                <a:solidFill>
                  <a:srgbClr val="003865"/>
                </a:solidFill>
                <a:latin typeface="Arial" panose="020B0604020202020204"/>
              </a:rPr>
              <a:t>3</a:t>
            </a:r>
            <a:r>
              <a:rPr lang="en-US" sz="2400" spc="-25" noProof="0" dirty="0">
                <a:solidFill>
                  <a:srgbClr val="003865"/>
                </a:solidFill>
                <a:latin typeface="Arial" panose="020B0604020202020204"/>
              </a:rPr>
              <a:t>Hospital Universitario de Salamanca, Salamanca, Spain; </a:t>
            </a:r>
            <a:r>
              <a:rPr lang="en-US" sz="2400" spc="-25" baseline="30000" noProof="0" dirty="0">
                <a:solidFill>
                  <a:srgbClr val="003865"/>
                </a:solidFill>
                <a:latin typeface="Arial" panose="020B0604020202020204"/>
              </a:rPr>
              <a:t>4</a:t>
            </a:r>
            <a:r>
              <a:rPr lang="en-US" sz="2400" spc="-25" noProof="0" dirty="0">
                <a:solidFill>
                  <a:srgbClr val="003865"/>
                </a:solidFill>
                <a:latin typeface="Arial" panose="020B0604020202020204"/>
              </a:rPr>
              <a:t>Hospital Universitario Regional de Málaga (Hospital Carlos Haya), Málaga, Spain; </a:t>
            </a:r>
            <a:r>
              <a:rPr lang="en-US" sz="2400" spc="-25" baseline="30000" noProof="0" dirty="0">
                <a:solidFill>
                  <a:srgbClr val="003865"/>
                </a:solidFill>
                <a:latin typeface="Arial" panose="020B0604020202020204"/>
              </a:rPr>
              <a:t>5</a:t>
            </a:r>
            <a:r>
              <a:rPr lang="en-US" sz="2400" spc="-25" noProof="0" dirty="0">
                <a:solidFill>
                  <a:srgbClr val="003865"/>
                </a:solidFill>
                <a:latin typeface="Arial" panose="020B0604020202020204"/>
              </a:rPr>
              <a:t>Complexo </a:t>
            </a:r>
            <a:r>
              <a:rPr lang="en-US" sz="2400" spc="-25" noProof="0" dirty="0" err="1">
                <a:solidFill>
                  <a:srgbClr val="003865"/>
                </a:solidFill>
                <a:latin typeface="Arial" panose="020B0604020202020204"/>
              </a:rPr>
              <a:t>Hospitalario</a:t>
            </a:r>
            <a:r>
              <a:rPr lang="en-US" sz="2400" spc="-25" noProof="0" dirty="0">
                <a:solidFill>
                  <a:srgbClr val="003865"/>
                </a:solidFill>
                <a:latin typeface="Arial" panose="020B0604020202020204"/>
              </a:rPr>
              <a:t> Universitario de Pontevedra, Spain; </a:t>
            </a:r>
            <a:r>
              <a:rPr lang="en-US" sz="2400" spc="-25" baseline="30000" noProof="0" dirty="0">
                <a:solidFill>
                  <a:srgbClr val="003865"/>
                </a:solidFill>
                <a:latin typeface="Arial" panose="020B0604020202020204"/>
              </a:rPr>
              <a:t>6</a:t>
            </a:r>
            <a:r>
              <a:rPr lang="en-US" sz="2400" spc="-25" noProof="0" dirty="0">
                <a:solidFill>
                  <a:srgbClr val="003865"/>
                </a:solidFill>
                <a:latin typeface="Arial" panose="020B0604020202020204"/>
              </a:rPr>
              <a:t>Hospital General Universitario de Alicante, Spain; </a:t>
            </a:r>
            <a:r>
              <a:rPr lang="en-US" sz="2400" spc="-25" baseline="30000" noProof="0" dirty="0">
                <a:solidFill>
                  <a:srgbClr val="003865"/>
                </a:solidFill>
                <a:latin typeface="Arial" panose="020B0604020202020204"/>
              </a:rPr>
              <a:t>7</a:t>
            </a:r>
            <a:r>
              <a:rPr lang="en-US" sz="2400" spc="-25" noProof="0" dirty="0">
                <a:solidFill>
                  <a:srgbClr val="003865"/>
                </a:solidFill>
                <a:latin typeface="Arial" panose="020B0604020202020204"/>
              </a:rPr>
              <a:t>Instituto de Salud </a:t>
            </a:r>
            <a:r>
              <a:rPr lang="en-US" sz="2400" spc="-25" noProof="0" dirty="0" err="1">
                <a:solidFill>
                  <a:srgbClr val="003865"/>
                </a:solidFill>
                <a:latin typeface="Arial" panose="020B0604020202020204"/>
              </a:rPr>
              <a:t>Musculoesquelética</a:t>
            </a:r>
            <a:r>
              <a:rPr lang="en-US" sz="2400" spc="-25" noProof="0" dirty="0">
                <a:solidFill>
                  <a:srgbClr val="003865"/>
                </a:solidFill>
                <a:latin typeface="Arial" panose="020B0604020202020204"/>
              </a:rPr>
              <a:t>, Madrid, Spain; </a:t>
            </a:r>
            <a:r>
              <a:rPr lang="en-US" sz="2400" spc="-25" baseline="30000" noProof="0" dirty="0">
                <a:solidFill>
                  <a:srgbClr val="003865"/>
                </a:solidFill>
                <a:latin typeface="Arial" panose="020B0604020202020204"/>
              </a:rPr>
              <a:t>8</a:t>
            </a:r>
            <a:r>
              <a:rPr lang="en-US" sz="2400" spc="-25" noProof="0" dirty="0">
                <a:solidFill>
                  <a:srgbClr val="003865"/>
                </a:solidFill>
                <a:latin typeface="Arial" panose="020B0604020202020204"/>
              </a:rPr>
              <a:t>Medical Department, AstraZeneca </a:t>
            </a:r>
            <a:r>
              <a:rPr lang="en-US" sz="2400" spc="-25" noProof="0" dirty="0" err="1">
                <a:solidFill>
                  <a:srgbClr val="003865"/>
                </a:solidFill>
                <a:latin typeface="Arial" panose="020B0604020202020204"/>
              </a:rPr>
              <a:t>Farmacéutica</a:t>
            </a:r>
            <a:r>
              <a:rPr lang="en-US" sz="2400" spc="-25" noProof="0" dirty="0">
                <a:solidFill>
                  <a:srgbClr val="003865"/>
                </a:solidFill>
                <a:latin typeface="Arial" panose="020B0604020202020204"/>
              </a:rPr>
              <a:t> Spain, Madrid, Spain; </a:t>
            </a:r>
            <a:r>
              <a:rPr lang="en-US" sz="2400" spc="-25" baseline="30000" noProof="0" dirty="0">
                <a:solidFill>
                  <a:srgbClr val="003865"/>
                </a:solidFill>
                <a:latin typeface="Arial" panose="020B0604020202020204"/>
              </a:rPr>
              <a:t>9</a:t>
            </a:r>
            <a:r>
              <a:rPr lang="en-US" sz="2400" spc="-25" noProof="0" dirty="0">
                <a:solidFill>
                  <a:srgbClr val="003865"/>
                </a:solidFill>
                <a:latin typeface="Arial" panose="020B0604020202020204"/>
              </a:rPr>
              <a:t>Hospital </a:t>
            </a:r>
            <a:r>
              <a:rPr lang="en-US" sz="2400" spc="-25" noProof="0" dirty="0" err="1">
                <a:solidFill>
                  <a:srgbClr val="003865"/>
                </a:solidFill>
                <a:latin typeface="Arial" panose="020B0604020202020204"/>
              </a:rPr>
              <a:t>Clínico</a:t>
            </a:r>
            <a:r>
              <a:rPr lang="en-US" sz="2400" spc="-25" noProof="0" dirty="0">
                <a:solidFill>
                  <a:srgbClr val="003865"/>
                </a:solidFill>
                <a:latin typeface="Arial" panose="020B0604020202020204"/>
              </a:rPr>
              <a:t> Universitario Virgen de la </a:t>
            </a:r>
            <a:r>
              <a:rPr lang="en-US" sz="2400" spc="-25" noProof="0" dirty="0" err="1">
                <a:solidFill>
                  <a:srgbClr val="003865"/>
                </a:solidFill>
                <a:latin typeface="Arial" panose="020B0604020202020204"/>
              </a:rPr>
              <a:t>Arrixaca</a:t>
            </a:r>
            <a:r>
              <a:rPr lang="en-US" sz="2400" spc="-25" noProof="0" dirty="0">
                <a:solidFill>
                  <a:srgbClr val="003865"/>
                </a:solidFill>
                <a:latin typeface="Arial" panose="020B0604020202020204"/>
              </a:rPr>
              <a:t>, El Palmar, Murcia, Spain.</a:t>
            </a:r>
          </a:p>
        </p:txBody>
      </p:sp>
      <p:sp>
        <p:nvSpPr>
          <p:cNvPr id="81" name="TextBox 80">
            <a:extLst>
              <a:ext uri="{FF2B5EF4-FFF2-40B4-BE49-F238E27FC236}">
                <a16:creationId xmlns:a16="http://schemas.microsoft.com/office/drawing/2014/main" id="{BC092CDE-7532-9AE6-5C30-D1B485521752}"/>
              </a:ext>
            </a:extLst>
          </p:cNvPr>
          <p:cNvSpPr txBox="1"/>
          <p:nvPr/>
        </p:nvSpPr>
        <p:spPr>
          <a:xfrm>
            <a:off x="37947445" y="2696486"/>
            <a:ext cx="4639359" cy="470578"/>
          </a:xfrm>
          <a:prstGeom prst="rect">
            <a:avLst/>
          </a:prstGeom>
          <a:noFill/>
        </p:spPr>
        <p:txBody>
          <a:bodyPr wrap="square" lIns="0" tIns="0" rIns="0" bIns="0" rtlCol="0" anchor="b" anchorCtr="0">
            <a:spAutoFit/>
          </a:bodyPr>
          <a:lstStyle/>
          <a:p>
            <a:pPr lvl="1" algn="r"/>
            <a:r>
              <a:rPr lang="en-US" sz="3058" b="1" noProof="0">
                <a:solidFill>
                  <a:srgbClr val="830051"/>
                </a:solidFill>
                <a:latin typeface="Arial"/>
              </a:rPr>
              <a:t>Poster: </a:t>
            </a:r>
            <a:r>
              <a:rPr lang="es-ES" sz="3058" b="1" dirty="0">
                <a:solidFill>
                  <a:srgbClr val="830051"/>
                </a:solidFill>
                <a:latin typeface="Arial"/>
              </a:rPr>
              <a:t>PO:05:149</a:t>
            </a:r>
            <a:endParaRPr lang="en-US" sz="3058" b="1" dirty="0">
              <a:solidFill>
                <a:srgbClr val="830051"/>
              </a:solidFill>
              <a:latin typeface="Arial"/>
            </a:endParaRPr>
          </a:p>
        </p:txBody>
      </p:sp>
      <p:sp>
        <p:nvSpPr>
          <p:cNvPr id="82" name="TextBox 81">
            <a:extLst>
              <a:ext uri="{FF2B5EF4-FFF2-40B4-BE49-F238E27FC236}">
                <a16:creationId xmlns:a16="http://schemas.microsoft.com/office/drawing/2014/main" id="{31BFF320-C30D-BB67-DD74-4ACA1C2B5B4E}"/>
              </a:ext>
            </a:extLst>
          </p:cNvPr>
          <p:cNvSpPr txBox="1"/>
          <p:nvPr/>
        </p:nvSpPr>
        <p:spPr>
          <a:xfrm>
            <a:off x="507292" y="14043739"/>
            <a:ext cx="9204035" cy="6915274"/>
          </a:xfrm>
          <a:prstGeom prst="rect">
            <a:avLst/>
          </a:prstGeom>
          <a:solidFill>
            <a:sysClr val="window" lastClr="FFFFFF"/>
          </a:solidFill>
          <a:ln w="152400">
            <a:solidFill>
              <a:srgbClr val="F3E6EE"/>
            </a:solidFill>
            <a:miter lim="800000"/>
          </a:ln>
        </p:spPr>
        <p:txBody>
          <a:bodyPr wrap="square" lIns="244385" tIns="244385" rIns="244385" bIns="244385" rtlCol="0">
            <a:noAutofit/>
          </a:bodyPr>
          <a:lstStyle/>
          <a:p>
            <a:pPr marL="387980" indent="-387980">
              <a:spcAft>
                <a:spcPts val="2037"/>
              </a:spcAft>
              <a:buFont typeface="Wingdings" panose="05000000000000000000" pitchFamily="2" charset="2"/>
              <a:buChar char="§"/>
            </a:pPr>
            <a:r>
              <a:rPr lang="en-US" sz="2883" kern="0" noProof="0" dirty="0">
                <a:latin typeface="Arial"/>
                <a:cs typeface="Arial"/>
              </a:rPr>
              <a:t>A qualitative study was conducted based on a contextual analysis (CA) following the Basel Approach for </a:t>
            </a:r>
            <a:r>
              <a:rPr lang="en-US" sz="2883" kern="0" noProof="0" dirty="0" err="1">
                <a:latin typeface="Arial"/>
                <a:cs typeface="Arial"/>
              </a:rPr>
              <a:t>coNtextual</a:t>
            </a:r>
            <a:r>
              <a:rPr lang="en-US" sz="2883" kern="0" noProof="0" dirty="0">
                <a:latin typeface="Arial"/>
                <a:cs typeface="Arial"/>
              </a:rPr>
              <a:t> </a:t>
            </a:r>
            <a:r>
              <a:rPr lang="en-US" sz="2883" kern="0" noProof="0" dirty="0" err="1">
                <a:latin typeface="Arial"/>
                <a:cs typeface="Arial"/>
              </a:rPr>
              <a:t>ANAlysis</a:t>
            </a:r>
            <a:r>
              <a:rPr lang="en-US" sz="2883" kern="0" noProof="0" dirty="0">
                <a:latin typeface="Arial"/>
                <a:cs typeface="Arial"/>
              </a:rPr>
              <a:t> (BANANA) framework.</a:t>
            </a:r>
          </a:p>
          <a:p>
            <a:pPr marL="387980" indent="-387980">
              <a:spcAft>
                <a:spcPts val="2037"/>
              </a:spcAft>
              <a:buFont typeface="Wingdings" panose="05000000000000000000" pitchFamily="2" charset="2"/>
              <a:buChar char="§"/>
            </a:pPr>
            <a:r>
              <a:rPr lang="en-US" sz="2883" kern="0" noProof="0" dirty="0">
                <a:latin typeface="Arial"/>
                <a:cs typeface="Arial"/>
              </a:rPr>
              <a:t>This approach included data collection of contextual factors extracted from the literature and other secondary sources, complemented by primary data collection on factors not captured in the review through five structured focus groups with rheumatologists. </a:t>
            </a:r>
          </a:p>
          <a:p>
            <a:pPr>
              <a:spcAft>
                <a:spcPts val="1019"/>
              </a:spcAft>
            </a:pPr>
            <a:endParaRPr lang="en-US" sz="2883" kern="0" noProof="0" dirty="0">
              <a:solidFill>
                <a:srgbClr val="000000"/>
              </a:solidFill>
              <a:latin typeface="Arial"/>
              <a:cs typeface="Arial"/>
            </a:endParaRPr>
          </a:p>
          <a:p>
            <a:pPr marL="484792" indent="-484792">
              <a:spcAft>
                <a:spcPts val="1019"/>
              </a:spcAft>
              <a:buFont typeface="Arial" panose="020B0604020202020204" pitchFamily="34" charset="0"/>
              <a:buChar char="•"/>
            </a:pPr>
            <a:endParaRPr lang="en-US" sz="2883" kern="0" noProof="0" dirty="0">
              <a:solidFill>
                <a:srgbClr val="000000"/>
              </a:solidFill>
              <a:latin typeface="Arial"/>
              <a:cs typeface="Arial"/>
            </a:endParaRPr>
          </a:p>
          <a:p>
            <a:pPr>
              <a:spcAft>
                <a:spcPts val="1019"/>
              </a:spcAft>
            </a:pPr>
            <a:endParaRPr lang="en-US" sz="2883" kern="0" noProof="0" dirty="0">
              <a:solidFill>
                <a:srgbClr val="000000"/>
              </a:solidFill>
              <a:latin typeface="Arial"/>
              <a:cs typeface="Arial"/>
            </a:endParaRPr>
          </a:p>
        </p:txBody>
      </p:sp>
      <p:sp>
        <p:nvSpPr>
          <p:cNvPr id="109" name="TextBox 108">
            <a:extLst>
              <a:ext uri="{FF2B5EF4-FFF2-40B4-BE49-F238E27FC236}">
                <a16:creationId xmlns:a16="http://schemas.microsoft.com/office/drawing/2014/main" id="{EED43AE0-1F57-09FF-8FA2-17D46A8C5E3B}"/>
              </a:ext>
            </a:extLst>
          </p:cNvPr>
          <p:cNvSpPr txBox="1"/>
          <p:nvPr/>
        </p:nvSpPr>
        <p:spPr>
          <a:xfrm>
            <a:off x="457638" y="13171529"/>
            <a:ext cx="9607962" cy="677108"/>
          </a:xfrm>
          <a:prstGeom prst="rect">
            <a:avLst/>
          </a:prstGeom>
          <a:solidFill>
            <a:srgbClr val="830051"/>
          </a:solidFill>
        </p:spPr>
        <p:txBody>
          <a:bodyPr wrap="square" lIns="0" tIns="0" rIns="0" bIns="0" rtlCol="0">
            <a:spAutoFit/>
          </a:bodyPr>
          <a:lstStyle/>
          <a:p>
            <a:r>
              <a:rPr lang="en-US" sz="4400" b="1" noProof="0" dirty="0">
                <a:solidFill>
                  <a:prstClr val="white"/>
                </a:solidFill>
                <a:latin typeface="Arial" panose="020B0604020202020204" pitchFamily="34" charset="0"/>
                <a:cs typeface="Arial" panose="020B0604020202020204" pitchFamily="34" charset="0"/>
              </a:rPr>
              <a:t>How did we perform this research?</a:t>
            </a:r>
          </a:p>
        </p:txBody>
      </p:sp>
      <p:sp>
        <p:nvSpPr>
          <p:cNvPr id="110" name="TextBox 109">
            <a:extLst>
              <a:ext uri="{FF2B5EF4-FFF2-40B4-BE49-F238E27FC236}">
                <a16:creationId xmlns:a16="http://schemas.microsoft.com/office/drawing/2014/main" id="{760D90F7-E1F0-62EE-8200-20D5F70B563B}"/>
              </a:ext>
            </a:extLst>
          </p:cNvPr>
          <p:cNvSpPr txBox="1"/>
          <p:nvPr/>
        </p:nvSpPr>
        <p:spPr>
          <a:xfrm>
            <a:off x="473425" y="4691390"/>
            <a:ext cx="9214721" cy="7049337"/>
          </a:xfrm>
          <a:prstGeom prst="rect">
            <a:avLst/>
          </a:prstGeom>
          <a:solidFill>
            <a:sysClr val="window" lastClr="FFFFFF"/>
          </a:solidFill>
          <a:ln w="152400">
            <a:solidFill>
              <a:srgbClr val="F3E6EE"/>
            </a:solidFill>
            <a:miter lim="800000"/>
          </a:ln>
        </p:spPr>
        <p:txBody>
          <a:bodyPr wrap="square" lIns="244385" tIns="122192" rIns="244385" bIns="244385" rtlCol="0" anchor="ctr">
            <a:noAutofit/>
          </a:bodyPr>
          <a:lstStyle/>
          <a:p>
            <a:pPr marL="290876" indent="-290876">
              <a:spcAft>
                <a:spcPts val="2037"/>
              </a:spcAft>
              <a:buFont typeface="Arial" panose="020B0604020202020204" pitchFamily="34" charset="0"/>
              <a:buChar char="•"/>
            </a:pPr>
            <a:r>
              <a:rPr lang="en-US" sz="2883" kern="0" noProof="0" dirty="0">
                <a:latin typeface="Arial"/>
                <a:cs typeface="Arial"/>
              </a:rPr>
              <a:t>The</a:t>
            </a:r>
            <a:r>
              <a:rPr lang="en-US" sz="2883" kern="0" dirty="0">
                <a:latin typeface="Arial"/>
                <a:cs typeface="Arial"/>
              </a:rPr>
              <a:t> treat-to-target (</a:t>
            </a:r>
            <a:r>
              <a:rPr lang="en-US" sz="2883" kern="0" noProof="0" dirty="0">
                <a:latin typeface="Arial"/>
                <a:cs typeface="Arial"/>
              </a:rPr>
              <a:t>T2T) strategy is based on the definition of specific and measurable goals and the systematic adjustment of treatment to achieve and maintain those goals.</a:t>
            </a:r>
            <a:r>
              <a:rPr lang="en-US" sz="2883" kern="0" baseline="30000" noProof="0" dirty="0">
                <a:latin typeface="Arial"/>
                <a:cs typeface="Arial"/>
              </a:rPr>
              <a:t>1</a:t>
            </a:r>
          </a:p>
          <a:p>
            <a:pPr marL="290876" indent="-290876">
              <a:spcAft>
                <a:spcPts val="2037"/>
              </a:spcAft>
              <a:buFont typeface="Arial" panose="020B0604020202020204" pitchFamily="34" charset="0"/>
              <a:buChar char="•"/>
            </a:pPr>
            <a:r>
              <a:rPr lang="en-US" sz="2883" kern="0" noProof="0" dirty="0">
                <a:latin typeface="Arial"/>
                <a:cs typeface="Arial"/>
              </a:rPr>
              <a:t>Despite the demonstrated benefits of this strategy in other rheumatic diseases, its implementation in routine clinical practice in </a:t>
            </a:r>
            <a:r>
              <a:rPr lang="en-US" sz="2883" kern="0" dirty="0">
                <a:latin typeface="Arial"/>
                <a:cs typeface="Arial"/>
              </a:rPr>
              <a:t>systemic lupus erythematosus (</a:t>
            </a:r>
            <a:r>
              <a:rPr lang="en-US" sz="2883" kern="0" noProof="0" dirty="0">
                <a:latin typeface="Arial"/>
                <a:cs typeface="Arial"/>
              </a:rPr>
              <a:t>SLE) remains limited.</a:t>
            </a:r>
            <a:r>
              <a:rPr lang="en-US" sz="2883" kern="0" baseline="30000" noProof="0" dirty="0">
                <a:latin typeface="Arial"/>
                <a:cs typeface="Arial"/>
              </a:rPr>
              <a:t>2</a:t>
            </a:r>
            <a:endParaRPr lang="en-US" sz="2883" kern="0" noProof="0" dirty="0">
              <a:latin typeface="Arial"/>
              <a:cs typeface="Arial"/>
            </a:endParaRPr>
          </a:p>
          <a:p>
            <a:pPr marL="290876" indent="-290876">
              <a:spcAft>
                <a:spcPts val="2037"/>
              </a:spcAft>
              <a:buFont typeface="Arial" panose="020B0604020202020204" pitchFamily="34" charset="0"/>
              <a:buChar char="•"/>
            </a:pPr>
            <a:r>
              <a:rPr lang="en-US" sz="2883" kern="0" noProof="0" dirty="0">
                <a:latin typeface="Arial"/>
                <a:cs typeface="Arial"/>
              </a:rPr>
              <a:t>The </a:t>
            </a:r>
            <a:r>
              <a:rPr lang="en-US" sz="2883" b="1" kern="0" noProof="0" dirty="0">
                <a:solidFill>
                  <a:srgbClr val="860052"/>
                </a:solidFill>
                <a:latin typeface="Arial"/>
                <a:cs typeface="Arial"/>
              </a:rPr>
              <a:t>objective</a:t>
            </a:r>
            <a:r>
              <a:rPr lang="en-US" sz="2883" kern="0" noProof="0" dirty="0">
                <a:latin typeface="Arial"/>
                <a:cs typeface="Arial"/>
              </a:rPr>
              <a:t> of this study is to characterize patterns and variability in the management of SLE, including the implementation of a T2T strategy in Spain, and to identify relevant multi-level contextual factors, barriers and facilitators.</a:t>
            </a:r>
            <a:endParaRPr lang="en-US" sz="2883" b="1" kern="0" noProof="0" dirty="0">
              <a:solidFill>
                <a:srgbClr val="860052"/>
              </a:solidFill>
              <a:latin typeface="Arial"/>
              <a:cs typeface="Arial"/>
            </a:endParaRPr>
          </a:p>
        </p:txBody>
      </p:sp>
      <p:sp>
        <p:nvSpPr>
          <p:cNvPr id="111" name="TextBox 110">
            <a:extLst>
              <a:ext uri="{FF2B5EF4-FFF2-40B4-BE49-F238E27FC236}">
                <a16:creationId xmlns:a16="http://schemas.microsoft.com/office/drawing/2014/main" id="{9870715D-05EA-9AB3-3AF1-DD011E0D15BB}"/>
              </a:ext>
            </a:extLst>
          </p:cNvPr>
          <p:cNvSpPr txBox="1"/>
          <p:nvPr/>
        </p:nvSpPr>
        <p:spPr>
          <a:xfrm>
            <a:off x="457639" y="3791645"/>
            <a:ext cx="9486966" cy="677108"/>
          </a:xfrm>
          <a:prstGeom prst="rect">
            <a:avLst/>
          </a:prstGeom>
          <a:solidFill>
            <a:srgbClr val="830051"/>
          </a:solidFill>
        </p:spPr>
        <p:txBody>
          <a:bodyPr wrap="square" lIns="0" tIns="0" rIns="0" bIns="0" rtlCol="0">
            <a:spAutoFit/>
          </a:bodyPr>
          <a:lstStyle/>
          <a:p>
            <a:r>
              <a:rPr lang="en-US" sz="4400" b="1" noProof="0" dirty="0">
                <a:solidFill>
                  <a:prstClr val="white"/>
                </a:solidFill>
                <a:latin typeface="Arial" panose="020B0604020202020204" pitchFamily="34" charset="0"/>
                <a:cs typeface="Arial" panose="020B0604020202020204" pitchFamily="34" charset="0"/>
              </a:rPr>
              <a:t>Why did we perform this research?</a:t>
            </a:r>
          </a:p>
        </p:txBody>
      </p:sp>
      <p:sp>
        <p:nvSpPr>
          <p:cNvPr id="117" name="TextBox 116">
            <a:extLst>
              <a:ext uri="{FF2B5EF4-FFF2-40B4-BE49-F238E27FC236}">
                <a16:creationId xmlns:a16="http://schemas.microsoft.com/office/drawing/2014/main" id="{7A19A46F-0ED3-137D-8069-69FAC5993533}"/>
              </a:ext>
            </a:extLst>
          </p:cNvPr>
          <p:cNvSpPr txBox="1"/>
          <p:nvPr/>
        </p:nvSpPr>
        <p:spPr>
          <a:xfrm>
            <a:off x="10413578" y="27364717"/>
            <a:ext cx="32173226" cy="2736000"/>
          </a:xfrm>
          <a:prstGeom prst="rect">
            <a:avLst/>
          </a:prstGeom>
          <a:solidFill>
            <a:srgbClr val="F3E6EE"/>
          </a:solidFill>
        </p:spPr>
        <p:txBody>
          <a:bodyPr wrap="square" lIns="76368" rIns="76368" numCol="2" spcCol="360000" rtlCol="0" anchor="ctr" anchorCtr="0">
            <a:noAutofit/>
          </a:bodyPr>
          <a:lstStyle/>
          <a:p>
            <a:pPr marL="290876" indent="-290876">
              <a:buFont typeface="Arial" panose="020B0604020202020204" pitchFamily="34" charset="0"/>
              <a:buChar char="•"/>
            </a:pPr>
            <a:endParaRPr lang="en-US" sz="2970" kern="0" noProof="0" dirty="0">
              <a:solidFill>
                <a:srgbClr val="000000"/>
              </a:solidFill>
              <a:latin typeface="Arial"/>
              <a:cs typeface="Arial"/>
            </a:endParaRPr>
          </a:p>
        </p:txBody>
      </p:sp>
      <p:sp>
        <p:nvSpPr>
          <p:cNvPr id="101" name="TextBox 81">
            <a:extLst>
              <a:ext uri="{FF2B5EF4-FFF2-40B4-BE49-F238E27FC236}">
                <a16:creationId xmlns:a16="http://schemas.microsoft.com/office/drawing/2014/main" id="{5C728CE8-060F-4A4D-47B8-EB60628AAEBB}"/>
              </a:ext>
            </a:extLst>
          </p:cNvPr>
          <p:cNvSpPr txBox="1"/>
          <p:nvPr/>
        </p:nvSpPr>
        <p:spPr>
          <a:xfrm>
            <a:off x="507292" y="22125215"/>
            <a:ext cx="9204035" cy="7645575"/>
          </a:xfrm>
          <a:prstGeom prst="rect">
            <a:avLst/>
          </a:prstGeom>
          <a:solidFill>
            <a:sysClr val="window" lastClr="FFFFFF"/>
          </a:solidFill>
          <a:ln w="152400">
            <a:solidFill>
              <a:srgbClr val="F3E6EE"/>
            </a:solidFill>
            <a:miter lim="800000"/>
          </a:ln>
        </p:spPr>
        <p:txBody>
          <a:bodyPr wrap="square" lIns="244385" tIns="244385" rIns="244385" bIns="244385" rtlCol="0">
            <a:noAutofit/>
          </a:bodyPr>
          <a:lstStyle/>
          <a:p>
            <a:r>
              <a:rPr lang="en-US" sz="2000" b="1" kern="0" dirty="0">
                <a:solidFill>
                  <a:srgbClr val="860052"/>
                </a:solidFill>
                <a:latin typeface="Arial" panose="020B0604020202020204" pitchFamily="34" charset="0"/>
                <a:cs typeface="Arial" panose="020B0604020202020204" pitchFamily="34" charset="0"/>
              </a:rPr>
              <a:t>References: </a:t>
            </a:r>
            <a:r>
              <a:rPr lang="en-US" sz="2000" kern="0" dirty="0">
                <a:latin typeface="Arial" panose="020B0604020202020204" pitchFamily="34" charset="0"/>
                <a:cs typeface="Arial" panose="020B0604020202020204" pitchFamily="34" charset="0"/>
              </a:rPr>
              <a:t>1. van Vollenhoven RF, Mosca M, </a:t>
            </a:r>
            <a:r>
              <a:rPr lang="en-US" sz="2000" kern="0" dirty="0" err="1">
                <a:latin typeface="Arial" panose="020B0604020202020204" pitchFamily="34" charset="0"/>
                <a:cs typeface="Arial" panose="020B0604020202020204" pitchFamily="34" charset="0"/>
              </a:rPr>
              <a:t>Bertsias</a:t>
            </a:r>
            <a:r>
              <a:rPr lang="en-US" sz="2000" kern="0" dirty="0">
                <a:latin typeface="Arial" panose="020B0604020202020204" pitchFamily="34" charset="0"/>
                <a:cs typeface="Arial" panose="020B0604020202020204" pitchFamily="34" charset="0"/>
              </a:rPr>
              <a:t> G, et al. Treat-to-target in systemic lupus erythematosus: recommendations from an international task force. Ann Rheum Dis. 2014;73(6):958-967. 2. Zucchi D, Cardelli C, Elefante E, Tani C, Mosca M. Treat-to-target in systemic lupus erythematosus: reality or pipe dream. J Clin Med 2023;12:3348.</a:t>
            </a:r>
          </a:p>
          <a:p>
            <a:endParaRPr lang="en-US" sz="2000" noProof="0" dirty="0">
              <a:solidFill>
                <a:srgbClr val="212121"/>
              </a:solidFill>
              <a:latin typeface="BlinkMacSystemFont"/>
            </a:endParaRPr>
          </a:p>
          <a:p>
            <a:pPr>
              <a:spcAft>
                <a:spcPts val="2037"/>
              </a:spcAft>
              <a:buClr>
                <a:srgbClr val="860052"/>
              </a:buClr>
            </a:pPr>
            <a:r>
              <a:rPr lang="en-US" sz="2000" kern="0" noProof="0" dirty="0">
                <a:latin typeface="Arial" panose="020B0604020202020204" pitchFamily="34" charset="0"/>
                <a:cs typeface="Arial" panose="020B0604020202020204" pitchFamily="34" charset="0"/>
              </a:rPr>
              <a:t>CPG: EMR=electronic medical record, CPG=clinical practice guideline</a:t>
            </a:r>
            <a:r>
              <a:rPr lang="en-US" sz="2000" kern="0" dirty="0">
                <a:latin typeface="Arial" panose="020B0604020202020204" pitchFamily="34" charset="0"/>
                <a:cs typeface="Arial" panose="020B0604020202020204" pitchFamily="34" charset="0"/>
              </a:rPr>
              <a:t>,</a:t>
            </a:r>
            <a:r>
              <a:rPr lang="en-US" sz="2000" kern="0" noProof="0" dirty="0">
                <a:latin typeface="Arial" panose="020B0604020202020204" pitchFamily="34" charset="0"/>
                <a:cs typeface="Arial" panose="020B0604020202020204" pitchFamily="34" charset="0"/>
              </a:rPr>
              <a:t> PROMs=patient reported outcomes. </a:t>
            </a:r>
          </a:p>
          <a:p>
            <a:pPr marL="177800" indent="-177800">
              <a:spcAft>
                <a:spcPts val="2037"/>
              </a:spcAft>
              <a:buClr>
                <a:srgbClr val="860052"/>
              </a:buClr>
              <a:buFont typeface="Arial" panose="020B0604020202020204" pitchFamily="34" charset="0"/>
              <a:buChar char="•"/>
            </a:pPr>
            <a:r>
              <a:rPr lang="en-US" sz="2000" b="1" kern="0" noProof="0" dirty="0">
                <a:solidFill>
                  <a:srgbClr val="860052"/>
                </a:solidFill>
                <a:latin typeface="Arial" panose="020B0604020202020204" pitchFamily="34" charset="0"/>
                <a:cs typeface="Arial" panose="020B0604020202020204" pitchFamily="34" charset="0"/>
              </a:rPr>
              <a:t>Disclosures</a:t>
            </a:r>
            <a:r>
              <a:rPr lang="en-US" sz="2000" kern="0" noProof="0" dirty="0">
                <a:solidFill>
                  <a:prstClr val="black"/>
                </a:solidFill>
                <a:latin typeface="Arial" panose="020B0604020202020204" pitchFamily="34" charset="0"/>
                <a:cs typeface="Arial" panose="020B0604020202020204" pitchFamily="34" charset="0"/>
              </a:rPr>
              <a:t>: PAH, NBR and BSF are AstraZeneca employees</a:t>
            </a:r>
          </a:p>
          <a:p>
            <a:pPr marL="177800" indent="-177800">
              <a:spcAft>
                <a:spcPts val="2037"/>
              </a:spcAft>
              <a:buClr>
                <a:srgbClr val="860052"/>
              </a:buClr>
              <a:buFont typeface="Arial" panose="020B0604020202020204" pitchFamily="34" charset="0"/>
              <a:buChar char="•"/>
            </a:pPr>
            <a:r>
              <a:rPr lang="en-US" sz="2000" kern="0" noProof="0" dirty="0">
                <a:solidFill>
                  <a:prstClr val="black"/>
                </a:solidFill>
                <a:latin typeface="Arial" panose="020B0604020202020204" pitchFamily="34" charset="0"/>
                <a:cs typeface="Arial" panose="020B0604020202020204" pitchFamily="34" charset="0"/>
              </a:rPr>
              <a:t>Funded by AstraZeneca</a:t>
            </a:r>
          </a:p>
          <a:p>
            <a:pPr>
              <a:spcAft>
                <a:spcPts val="2037"/>
              </a:spcAft>
              <a:buClr>
                <a:srgbClr val="860052"/>
              </a:buClr>
            </a:pPr>
            <a:endParaRPr lang="en-US" sz="2000" kern="0" noProof="0" dirty="0">
              <a:solidFill>
                <a:prstClr val="black"/>
              </a:solidFill>
              <a:latin typeface="Arial" panose="020B0604020202020204" pitchFamily="34" charset="0"/>
              <a:cs typeface="Arial" panose="020B0604020202020204" pitchFamily="34" charset="0"/>
            </a:endParaRPr>
          </a:p>
          <a:p>
            <a:pPr>
              <a:spcAft>
                <a:spcPts val="2037"/>
              </a:spcAft>
              <a:buClr>
                <a:srgbClr val="860052"/>
              </a:buClr>
            </a:pPr>
            <a:endParaRPr lang="en-US" sz="2000" kern="0" noProof="0" dirty="0">
              <a:solidFill>
                <a:prstClr val="black"/>
              </a:solidFill>
              <a:latin typeface="Arial" panose="020B0604020202020204" pitchFamily="34" charset="0"/>
              <a:cs typeface="Arial" panose="020B0604020202020204" pitchFamily="34" charset="0"/>
            </a:endParaRPr>
          </a:p>
          <a:p>
            <a:pPr>
              <a:spcAft>
                <a:spcPts val="2037"/>
              </a:spcAft>
              <a:buClr>
                <a:srgbClr val="860052"/>
              </a:buClr>
            </a:pPr>
            <a:endParaRPr lang="en-US" sz="3600" kern="0" noProof="0" dirty="0">
              <a:solidFill>
                <a:prstClr val="black"/>
              </a:solidFill>
              <a:latin typeface="Arial" panose="020B0604020202020204" pitchFamily="34" charset="0"/>
              <a:cs typeface="Arial" panose="020B0604020202020204" pitchFamily="34" charset="0"/>
            </a:endParaRPr>
          </a:p>
          <a:p>
            <a:pPr>
              <a:spcAft>
                <a:spcPts val="2037"/>
              </a:spcAft>
              <a:buClr>
                <a:srgbClr val="860052"/>
              </a:buClr>
            </a:pPr>
            <a:endParaRPr lang="en-US" sz="2000" kern="0" noProof="0" dirty="0">
              <a:solidFill>
                <a:prstClr val="black"/>
              </a:solidFill>
              <a:latin typeface="Arial" panose="020B0604020202020204" pitchFamily="34" charset="0"/>
              <a:cs typeface="Arial" panose="020B0604020202020204" pitchFamily="34" charset="0"/>
            </a:endParaRPr>
          </a:p>
          <a:p>
            <a:pPr algn="ctr">
              <a:spcAft>
                <a:spcPts val="2037"/>
              </a:spcAft>
            </a:pPr>
            <a:r>
              <a:rPr lang="en-US" sz="2000" b="1" kern="0" noProof="0" dirty="0">
                <a:solidFill>
                  <a:srgbClr val="860052"/>
                </a:solidFill>
                <a:latin typeface="Arial" panose="020B0604020202020204" pitchFamily="34" charset="0"/>
                <a:cs typeface="Arial" panose="020B0604020202020204" pitchFamily="34" charset="0"/>
              </a:rPr>
              <a:t>Presented at the 15</a:t>
            </a:r>
            <a:r>
              <a:rPr lang="en-US" sz="2000" b="1" kern="0" baseline="30000" noProof="0" dirty="0">
                <a:solidFill>
                  <a:srgbClr val="860052"/>
                </a:solidFill>
                <a:latin typeface="Arial" panose="020B0604020202020204" pitchFamily="34" charset="0"/>
                <a:cs typeface="Arial" panose="020B0604020202020204" pitchFamily="34" charset="0"/>
              </a:rPr>
              <a:t>th</a:t>
            </a:r>
            <a:r>
              <a:rPr lang="en-US" sz="2000" b="1" kern="0" noProof="0" dirty="0">
                <a:solidFill>
                  <a:srgbClr val="860052"/>
                </a:solidFill>
                <a:latin typeface="Arial" panose="020B0604020202020204" pitchFamily="34" charset="0"/>
                <a:cs typeface="Arial" panose="020B0604020202020204" pitchFamily="34" charset="0"/>
              </a:rPr>
              <a:t> European Lupus Meeting, Lisbon, Portugal, 4-7 March 2026</a:t>
            </a:r>
            <a:endParaRPr lang="en-US" sz="2000" kern="0" noProof="0" dirty="0">
              <a:solidFill>
                <a:srgbClr val="000000"/>
              </a:solidFill>
              <a:latin typeface="Arial"/>
              <a:cs typeface="Arial"/>
            </a:endParaRPr>
          </a:p>
          <a:p>
            <a:pPr marL="484792" indent="-484792">
              <a:spcAft>
                <a:spcPts val="1019"/>
              </a:spcAft>
              <a:buFont typeface="Arial" panose="020B0604020202020204" pitchFamily="34" charset="0"/>
              <a:buChar char="•"/>
            </a:pPr>
            <a:endParaRPr lang="en-US" sz="2000" kern="0" noProof="0" dirty="0">
              <a:solidFill>
                <a:srgbClr val="000000"/>
              </a:solidFill>
              <a:latin typeface="Arial"/>
              <a:cs typeface="Arial"/>
            </a:endParaRPr>
          </a:p>
          <a:p>
            <a:pPr marL="484792" indent="-484792">
              <a:spcAft>
                <a:spcPts val="1019"/>
              </a:spcAft>
              <a:buFont typeface="Arial" panose="020B0604020202020204" pitchFamily="34" charset="0"/>
              <a:buChar char="•"/>
            </a:pPr>
            <a:endParaRPr lang="en-US" sz="2000" kern="0" noProof="0" dirty="0">
              <a:solidFill>
                <a:srgbClr val="000000"/>
              </a:solidFill>
              <a:latin typeface="Arial"/>
              <a:cs typeface="Arial"/>
            </a:endParaRPr>
          </a:p>
          <a:p>
            <a:pPr marL="484792" indent="-484792">
              <a:spcAft>
                <a:spcPts val="1019"/>
              </a:spcAft>
              <a:buFont typeface="Arial" panose="020B0604020202020204" pitchFamily="34" charset="0"/>
              <a:buChar char="•"/>
            </a:pPr>
            <a:endParaRPr lang="en-US" sz="2000" kern="0" noProof="0" dirty="0">
              <a:solidFill>
                <a:srgbClr val="000000"/>
              </a:solidFill>
              <a:latin typeface="Arial"/>
              <a:cs typeface="Arial"/>
            </a:endParaRPr>
          </a:p>
          <a:p>
            <a:pPr marL="484792" indent="-484792">
              <a:spcAft>
                <a:spcPts val="1019"/>
              </a:spcAft>
              <a:buFont typeface="Arial" panose="020B0604020202020204" pitchFamily="34" charset="0"/>
              <a:buChar char="•"/>
            </a:pPr>
            <a:endParaRPr lang="en-US" sz="2000" kern="0" noProof="0" dirty="0">
              <a:solidFill>
                <a:srgbClr val="000000"/>
              </a:solidFill>
              <a:latin typeface="Arial"/>
              <a:cs typeface="Arial"/>
            </a:endParaRPr>
          </a:p>
          <a:p>
            <a:pPr>
              <a:spcAft>
                <a:spcPts val="1019"/>
              </a:spcAft>
            </a:pPr>
            <a:endParaRPr lang="en-US" sz="2000" kern="0" noProof="0" dirty="0">
              <a:solidFill>
                <a:srgbClr val="000000"/>
              </a:solidFill>
              <a:latin typeface="Arial"/>
              <a:cs typeface="Arial"/>
            </a:endParaRPr>
          </a:p>
        </p:txBody>
      </p:sp>
      <p:sp>
        <p:nvSpPr>
          <p:cNvPr id="107" name="CuadroTexto 106">
            <a:extLst>
              <a:ext uri="{FF2B5EF4-FFF2-40B4-BE49-F238E27FC236}">
                <a16:creationId xmlns:a16="http://schemas.microsoft.com/office/drawing/2014/main" id="{32EBA047-D0CE-20B4-C251-1F855C189574}"/>
              </a:ext>
            </a:extLst>
          </p:cNvPr>
          <p:cNvSpPr txBox="1"/>
          <p:nvPr/>
        </p:nvSpPr>
        <p:spPr>
          <a:xfrm>
            <a:off x="10402299" y="27520640"/>
            <a:ext cx="32081241" cy="2092881"/>
          </a:xfrm>
          <a:prstGeom prst="rect">
            <a:avLst/>
          </a:prstGeom>
          <a:noFill/>
        </p:spPr>
        <p:txBody>
          <a:bodyPr wrap="square" rtlCol="0">
            <a:spAutoFit/>
          </a:bodyPr>
          <a:lstStyle/>
          <a:p>
            <a:pPr marL="457200" indent="-457200">
              <a:spcAft>
                <a:spcPts val="1200"/>
              </a:spcAft>
              <a:buBlip>
                <a:blip r:embed="rId3"/>
              </a:buBlip>
            </a:pPr>
            <a:r>
              <a:rPr lang="en-US" sz="4000" b="1" noProof="0" dirty="0"/>
              <a:t>This CA highlights critical barriers to optimal  SLE management with effective implementation of the T2T strategy in Spain.</a:t>
            </a:r>
          </a:p>
          <a:p>
            <a:pPr marL="457200" indent="-457200">
              <a:spcAft>
                <a:spcPts val="1200"/>
              </a:spcAft>
              <a:buBlip>
                <a:blip r:embed="rId3"/>
              </a:buBlip>
            </a:pPr>
            <a:r>
              <a:rPr lang="en-US" sz="4000" b="1" noProof="0" dirty="0"/>
              <a:t>Our findings underscore the need for tailored, context-specific implementation strategies addressing knowledge gaps, </a:t>
            </a:r>
            <a:r>
              <a:rPr lang="en-US" sz="4000" b="1" noProof="0" dirty="0" err="1"/>
              <a:t>organisational</a:t>
            </a:r>
            <a:r>
              <a:rPr lang="en-US" sz="4000" b="1" noProof="0" dirty="0"/>
              <a:t> inefficiencies, digital integration, and patient empowerment.</a:t>
            </a:r>
          </a:p>
        </p:txBody>
      </p:sp>
      <p:sp>
        <p:nvSpPr>
          <p:cNvPr id="113" name="TextBox 112">
            <a:extLst>
              <a:ext uri="{FF2B5EF4-FFF2-40B4-BE49-F238E27FC236}">
                <a16:creationId xmlns:a16="http://schemas.microsoft.com/office/drawing/2014/main" id="{8E8D87CB-1008-F39E-54D1-4CC33C5A7240}"/>
              </a:ext>
            </a:extLst>
          </p:cNvPr>
          <p:cNvSpPr txBox="1"/>
          <p:nvPr/>
        </p:nvSpPr>
        <p:spPr>
          <a:xfrm>
            <a:off x="10461463" y="26568530"/>
            <a:ext cx="32125341" cy="749912"/>
          </a:xfrm>
          <a:prstGeom prst="rect">
            <a:avLst/>
          </a:prstGeom>
          <a:solidFill>
            <a:srgbClr val="830051"/>
          </a:solidFill>
        </p:spPr>
        <p:txBody>
          <a:bodyPr wrap="square" lIns="152744" rtlCol="0" anchor="ctr" anchorCtr="0">
            <a:noAutofit/>
          </a:bodyPr>
          <a:lstStyle/>
          <a:p>
            <a:r>
              <a:rPr lang="en-US" sz="4400" b="1" noProof="0" dirty="0">
                <a:solidFill>
                  <a:prstClr val="white"/>
                </a:solidFill>
                <a:latin typeface="Arial" panose="020B0604020202020204" pitchFamily="34" charset="0"/>
                <a:cs typeface="Arial" panose="020B0604020202020204" pitchFamily="34" charset="0"/>
              </a:rPr>
              <a:t>How might this impact current clinical practice? </a:t>
            </a:r>
          </a:p>
        </p:txBody>
      </p:sp>
      <p:pic>
        <p:nvPicPr>
          <p:cNvPr id="54" name="object 5">
            <a:extLst>
              <a:ext uri="{FF2B5EF4-FFF2-40B4-BE49-F238E27FC236}">
                <a16:creationId xmlns:a16="http://schemas.microsoft.com/office/drawing/2014/main" id="{B7D57726-F076-33D4-A492-A05028719865}"/>
              </a:ext>
            </a:extLst>
          </p:cNvPr>
          <p:cNvPicPr/>
          <p:nvPr/>
        </p:nvPicPr>
        <p:blipFill>
          <a:blip r:embed="rId4" cstate="print"/>
          <a:stretch>
            <a:fillRect/>
          </a:stretch>
        </p:blipFill>
        <p:spPr>
          <a:xfrm>
            <a:off x="38116042" y="857283"/>
            <a:ext cx="4193581" cy="1013293"/>
          </a:xfrm>
          <a:prstGeom prst="rect">
            <a:avLst/>
          </a:prstGeom>
        </p:spPr>
      </p:pic>
      <p:sp>
        <p:nvSpPr>
          <p:cNvPr id="112" name="TextBox 111">
            <a:extLst>
              <a:ext uri="{FF2B5EF4-FFF2-40B4-BE49-F238E27FC236}">
                <a16:creationId xmlns:a16="http://schemas.microsoft.com/office/drawing/2014/main" id="{988AB2CE-DC83-2C83-4AF9-B3462D0DB9D0}"/>
              </a:ext>
            </a:extLst>
          </p:cNvPr>
          <p:cNvSpPr txBox="1"/>
          <p:nvPr/>
        </p:nvSpPr>
        <p:spPr>
          <a:xfrm>
            <a:off x="10389126" y="3648463"/>
            <a:ext cx="32197678" cy="796124"/>
          </a:xfrm>
          <a:prstGeom prst="rect">
            <a:avLst/>
          </a:prstGeom>
          <a:solidFill>
            <a:srgbClr val="830051"/>
          </a:solidFill>
        </p:spPr>
        <p:txBody>
          <a:bodyPr wrap="square" lIns="152744" rtlCol="0" anchor="ctr" anchorCtr="0">
            <a:noAutofit/>
          </a:bodyPr>
          <a:lstStyle/>
          <a:p>
            <a:r>
              <a:rPr lang="en-US" sz="4400" b="1" noProof="0" dirty="0">
                <a:solidFill>
                  <a:prstClr val="white"/>
                </a:solidFill>
                <a:latin typeface="Arial" panose="020B0604020202020204" pitchFamily="34" charset="0"/>
                <a:cs typeface="Arial" panose="020B0604020202020204" pitchFamily="34" charset="0"/>
              </a:rPr>
              <a:t>What did we find?</a:t>
            </a:r>
          </a:p>
        </p:txBody>
      </p:sp>
      <p:sp>
        <p:nvSpPr>
          <p:cNvPr id="18" name="TextBox 118">
            <a:extLst>
              <a:ext uri="{FF2B5EF4-FFF2-40B4-BE49-F238E27FC236}">
                <a16:creationId xmlns:a16="http://schemas.microsoft.com/office/drawing/2014/main" id="{66112EF9-8391-FE35-702F-3D51553621CA}"/>
              </a:ext>
            </a:extLst>
          </p:cNvPr>
          <p:cNvSpPr txBox="1"/>
          <p:nvPr/>
        </p:nvSpPr>
        <p:spPr>
          <a:xfrm>
            <a:off x="26277871" y="4678549"/>
            <a:ext cx="16184579" cy="1107996"/>
          </a:xfrm>
          <a:prstGeom prst="rect">
            <a:avLst/>
          </a:prstGeom>
          <a:noFill/>
        </p:spPr>
        <p:txBody>
          <a:bodyPr wrap="square" lIns="0" tIns="0" rIns="0" bIns="0" rtlCol="0">
            <a:spAutoFit/>
          </a:bodyPr>
          <a:lstStyle/>
          <a:p>
            <a:pPr defTabSz="775662"/>
            <a:r>
              <a:rPr lang="en-US" sz="3600" b="1" kern="0" noProof="0" dirty="0">
                <a:solidFill>
                  <a:srgbClr val="003865"/>
                </a:solidFill>
                <a:latin typeface="Arial" panose="020B0604020202020204"/>
              </a:rPr>
              <a:t>T2T strategy in SLE and other evidence-based recommendation related barriers</a:t>
            </a:r>
          </a:p>
        </p:txBody>
      </p:sp>
      <p:sp>
        <p:nvSpPr>
          <p:cNvPr id="19" name="TextBox 109">
            <a:extLst>
              <a:ext uri="{FF2B5EF4-FFF2-40B4-BE49-F238E27FC236}">
                <a16:creationId xmlns:a16="http://schemas.microsoft.com/office/drawing/2014/main" id="{1C8F7B23-FFC1-39ED-22A0-8E873ADA5CC5}"/>
              </a:ext>
            </a:extLst>
          </p:cNvPr>
          <p:cNvSpPr txBox="1"/>
          <p:nvPr/>
        </p:nvSpPr>
        <p:spPr>
          <a:xfrm>
            <a:off x="26166918" y="5764696"/>
            <a:ext cx="16308776" cy="20305228"/>
          </a:xfrm>
          <a:prstGeom prst="rect">
            <a:avLst/>
          </a:prstGeom>
          <a:solidFill>
            <a:sysClr val="window" lastClr="FFFFFF"/>
          </a:solidFill>
          <a:ln w="76200">
            <a:solidFill>
              <a:srgbClr val="860052"/>
            </a:solidFill>
            <a:miter lim="800000"/>
          </a:ln>
        </p:spPr>
        <p:txBody>
          <a:bodyPr wrap="square" lIns="1980000" tIns="122192" rIns="244385" bIns="244385" rtlCol="0" anchor="ctr">
            <a:noAutofit/>
          </a:bodyPr>
          <a:lstStyle/>
          <a:p>
            <a:pPr>
              <a:spcAft>
                <a:spcPts val="300"/>
              </a:spcAft>
              <a:buClr>
                <a:srgbClr val="860052"/>
              </a:buClr>
            </a:pPr>
            <a:r>
              <a:rPr lang="en-US" sz="2400" b="1" u="sng" kern="0" noProof="0" dirty="0">
                <a:solidFill>
                  <a:srgbClr val="860052"/>
                </a:solidFill>
                <a:latin typeface="Arial"/>
                <a:cs typeface="Arial"/>
              </a:rPr>
              <a:t>Barrier</a:t>
            </a:r>
            <a:r>
              <a:rPr lang="en-US" sz="2400" b="1" kern="0" noProof="0" dirty="0">
                <a:solidFill>
                  <a:srgbClr val="860052"/>
                </a:solidFill>
                <a:latin typeface="Arial"/>
                <a:cs typeface="Arial"/>
              </a:rPr>
              <a:t>: </a:t>
            </a:r>
            <a:r>
              <a:rPr lang="en-US" sz="2400" b="1" kern="0" noProof="0" dirty="0">
                <a:latin typeface="Arial"/>
                <a:cs typeface="Arial"/>
              </a:rPr>
              <a:t>Some T2T strategy in SLE and/or CPGs targets are considered poorly defined and/or unacceptable</a:t>
            </a:r>
          </a:p>
          <a:p>
            <a:pPr marL="800100" lvl="1" indent="-342900">
              <a:spcAft>
                <a:spcPts val="300"/>
              </a:spcAft>
              <a:buClr>
                <a:srgbClr val="860052"/>
              </a:buClr>
              <a:buFont typeface="Wingdings" pitchFamily="2" charset="2"/>
              <a:buChar char="§"/>
            </a:pPr>
            <a:r>
              <a:rPr lang="en-US" sz="2400" kern="0" noProof="0" dirty="0">
                <a:latin typeface="Arial"/>
                <a:cs typeface="Arial"/>
              </a:rPr>
              <a:t>Remission and low disease activity are currently evolving concepts</a:t>
            </a:r>
          </a:p>
          <a:p>
            <a:pPr marL="800100" lvl="1" indent="-342900">
              <a:spcAft>
                <a:spcPts val="300"/>
              </a:spcAft>
              <a:buClr>
                <a:srgbClr val="860052"/>
              </a:buClr>
              <a:buFont typeface="Wingdings" pitchFamily="2" charset="2"/>
              <a:buChar char="§"/>
            </a:pPr>
            <a:r>
              <a:rPr lang="en-US" sz="2400" kern="0" noProof="0" dirty="0">
                <a:latin typeface="Arial"/>
                <a:cs typeface="Arial"/>
              </a:rPr>
              <a:t>Proposals of low disease activity accepting corticosteroids doses of 7.5 milligrams/day are considered excessive by many rheumatologists</a:t>
            </a:r>
          </a:p>
          <a:p>
            <a:pPr>
              <a:spcAft>
                <a:spcPts val="300"/>
              </a:spcAft>
              <a:buClr>
                <a:srgbClr val="860052"/>
              </a:buClr>
            </a:pPr>
            <a:endParaRPr lang="en-US" sz="3200" kern="0" noProof="0" dirty="0">
              <a:latin typeface="Arial"/>
              <a:cs typeface="Arial"/>
            </a:endParaRPr>
          </a:p>
          <a:p>
            <a:pPr>
              <a:spcAft>
                <a:spcPts val="300"/>
              </a:spcAft>
              <a:buClr>
                <a:srgbClr val="860052"/>
              </a:buClr>
            </a:pPr>
            <a:r>
              <a:rPr lang="en-US" sz="2400" b="1" u="sng" kern="0" noProof="0" dirty="0">
                <a:solidFill>
                  <a:srgbClr val="860052"/>
                </a:solidFill>
                <a:latin typeface="Arial"/>
                <a:cs typeface="Arial"/>
              </a:rPr>
              <a:t>Barrier</a:t>
            </a:r>
            <a:r>
              <a:rPr lang="en-US" sz="2400" b="1" kern="0" noProof="0" dirty="0">
                <a:solidFill>
                  <a:srgbClr val="860052"/>
                </a:solidFill>
                <a:latin typeface="Arial"/>
                <a:cs typeface="Arial"/>
              </a:rPr>
              <a:t>: </a:t>
            </a:r>
            <a:r>
              <a:rPr lang="en-US" sz="2400" b="1" kern="0" noProof="0" dirty="0">
                <a:latin typeface="Arial"/>
                <a:cs typeface="Arial"/>
              </a:rPr>
              <a:t>Other limitations of T2T strategy in SLE</a:t>
            </a:r>
          </a:p>
          <a:p>
            <a:pPr marL="800100" lvl="1" indent="-342900">
              <a:spcAft>
                <a:spcPts val="300"/>
              </a:spcAft>
              <a:buClr>
                <a:srgbClr val="860052"/>
              </a:buClr>
              <a:buFont typeface="Wingdings" pitchFamily="2" charset="2"/>
              <a:buChar char="§"/>
            </a:pPr>
            <a:r>
              <a:rPr lang="en-US" sz="2400" kern="0" noProof="0" dirty="0">
                <a:latin typeface="Arial"/>
                <a:cs typeface="Arial"/>
              </a:rPr>
              <a:t>The timeframe to achieve targets might be too stringent</a:t>
            </a:r>
          </a:p>
          <a:p>
            <a:pPr marL="800100" lvl="1" indent="-342900">
              <a:spcAft>
                <a:spcPts val="300"/>
              </a:spcAft>
              <a:buClr>
                <a:srgbClr val="860052"/>
              </a:buClr>
              <a:buFont typeface="Wingdings" pitchFamily="2" charset="2"/>
              <a:buChar char="§"/>
            </a:pPr>
            <a:r>
              <a:rPr lang="en-US" sz="2400" kern="0" noProof="0" dirty="0">
                <a:latin typeface="Arial"/>
                <a:cs typeface="Arial"/>
              </a:rPr>
              <a:t>Setting and maintaining remission as a target may be unrealistic or unachievable for many patients (e.g. patients with comorbidity)</a:t>
            </a:r>
          </a:p>
          <a:p>
            <a:pPr marL="800100" lvl="1" indent="-342900">
              <a:spcAft>
                <a:spcPts val="300"/>
              </a:spcAft>
              <a:buClr>
                <a:srgbClr val="860052"/>
              </a:buClr>
              <a:buFont typeface="Wingdings" pitchFamily="2" charset="2"/>
              <a:buChar char="§"/>
            </a:pPr>
            <a:r>
              <a:rPr lang="en-US" sz="2400" kern="0" noProof="0" dirty="0">
                <a:latin typeface="Arial"/>
                <a:cs typeface="Arial"/>
              </a:rPr>
              <a:t>Adherence is not </a:t>
            </a:r>
            <a:r>
              <a:rPr lang="en-US" sz="2400" kern="0" dirty="0">
                <a:latin typeface="Arial"/>
                <a:cs typeface="Arial"/>
              </a:rPr>
              <a:t>considered</a:t>
            </a:r>
            <a:endParaRPr lang="en-US" sz="2400" kern="0" noProof="0" dirty="0">
              <a:latin typeface="Arial"/>
              <a:cs typeface="Arial"/>
            </a:endParaRPr>
          </a:p>
          <a:p>
            <a:pPr marL="800100" lvl="1" indent="-342900">
              <a:spcAft>
                <a:spcPts val="300"/>
              </a:spcAft>
              <a:buClr>
                <a:srgbClr val="860052"/>
              </a:buClr>
              <a:buFont typeface="Wingdings" pitchFamily="2" charset="2"/>
              <a:buChar char="§"/>
            </a:pPr>
            <a:r>
              <a:rPr lang="en-US" sz="2400" kern="0" noProof="0" dirty="0">
                <a:latin typeface="Arial"/>
                <a:cs typeface="Arial"/>
              </a:rPr>
              <a:t>Lack of high-quality evidence</a:t>
            </a:r>
          </a:p>
          <a:p>
            <a:pPr>
              <a:spcAft>
                <a:spcPts val="300"/>
              </a:spcAft>
              <a:buClr>
                <a:srgbClr val="860052"/>
              </a:buClr>
            </a:pPr>
            <a:endParaRPr lang="en-US" sz="3200" kern="0" noProof="0" dirty="0">
              <a:latin typeface="Arial"/>
              <a:cs typeface="Arial"/>
            </a:endParaRPr>
          </a:p>
          <a:p>
            <a:pPr>
              <a:spcAft>
                <a:spcPts val="300"/>
              </a:spcAft>
              <a:buClr>
                <a:srgbClr val="860052"/>
              </a:buClr>
            </a:pPr>
            <a:r>
              <a:rPr lang="en-US" sz="2400" b="1" u="sng" kern="0" noProof="0" dirty="0">
                <a:solidFill>
                  <a:srgbClr val="860052"/>
                </a:solidFill>
                <a:latin typeface="Arial"/>
                <a:cs typeface="Arial"/>
              </a:rPr>
              <a:t>Barrier</a:t>
            </a:r>
            <a:r>
              <a:rPr lang="en-US" sz="2400" b="1" kern="0" noProof="0" dirty="0">
                <a:solidFill>
                  <a:srgbClr val="860052"/>
                </a:solidFill>
                <a:latin typeface="Arial"/>
                <a:cs typeface="Arial"/>
              </a:rPr>
              <a:t>: </a:t>
            </a:r>
            <a:r>
              <a:rPr lang="en-US" sz="2400" b="1" kern="0" noProof="0" dirty="0">
                <a:latin typeface="Arial"/>
                <a:cs typeface="Arial"/>
              </a:rPr>
              <a:t>Other limitations of CPGs’ recommendations in SLE</a:t>
            </a:r>
          </a:p>
          <a:p>
            <a:pPr marL="800100" lvl="1" indent="-342900">
              <a:spcAft>
                <a:spcPts val="300"/>
              </a:spcAft>
              <a:buClr>
                <a:srgbClr val="860052"/>
              </a:buClr>
              <a:buFont typeface="Wingdings" pitchFamily="2" charset="2"/>
              <a:buChar char="§"/>
            </a:pPr>
            <a:r>
              <a:rPr lang="en-US" sz="2400" kern="0" noProof="0" dirty="0">
                <a:latin typeface="Arial"/>
                <a:cs typeface="Arial"/>
              </a:rPr>
              <a:t>Lack of robust evidence in many areas of the disease</a:t>
            </a:r>
          </a:p>
          <a:p>
            <a:pPr marL="800100" lvl="1" indent="-342900">
              <a:spcAft>
                <a:spcPts val="300"/>
              </a:spcAft>
              <a:buClr>
                <a:srgbClr val="860052"/>
              </a:buClr>
              <a:buFont typeface="Wingdings" pitchFamily="2" charset="2"/>
              <a:buChar char="§"/>
            </a:pPr>
            <a:r>
              <a:rPr lang="en-US" sz="2400" kern="0" noProof="0" dirty="0">
                <a:latin typeface="Arial"/>
                <a:cs typeface="Arial"/>
              </a:rPr>
              <a:t>Heterogeneity across guidelines in the recommendations </a:t>
            </a:r>
          </a:p>
          <a:p>
            <a:pPr marL="800100" lvl="1" indent="-342900">
              <a:spcAft>
                <a:spcPts val="300"/>
              </a:spcAft>
              <a:buClr>
                <a:srgbClr val="860052"/>
              </a:buClr>
              <a:buFont typeface="Wingdings" pitchFamily="2" charset="2"/>
              <a:buChar char="§"/>
            </a:pPr>
            <a:r>
              <a:rPr lang="en-US" sz="2400" kern="0" noProof="0" dirty="0">
                <a:latin typeface="Arial"/>
                <a:cs typeface="Arial"/>
              </a:rPr>
              <a:t>Lack of proposal on how to measure adherence</a:t>
            </a:r>
          </a:p>
          <a:p>
            <a:pPr>
              <a:spcAft>
                <a:spcPts val="300"/>
              </a:spcAft>
              <a:buClr>
                <a:srgbClr val="860052"/>
              </a:buClr>
            </a:pPr>
            <a:endParaRPr lang="en-US" sz="3200" kern="0" noProof="0" dirty="0">
              <a:latin typeface="Arial"/>
              <a:cs typeface="Arial"/>
            </a:endParaRPr>
          </a:p>
          <a:p>
            <a:pPr>
              <a:spcAft>
                <a:spcPts val="300"/>
              </a:spcAft>
              <a:buClr>
                <a:srgbClr val="860052"/>
              </a:buClr>
            </a:pPr>
            <a:r>
              <a:rPr lang="en-US" sz="2400" b="1" u="sng" kern="0" noProof="0" dirty="0">
                <a:solidFill>
                  <a:srgbClr val="860052"/>
                </a:solidFill>
                <a:latin typeface="Arial"/>
                <a:cs typeface="Arial"/>
              </a:rPr>
              <a:t>Barrier</a:t>
            </a:r>
            <a:r>
              <a:rPr lang="en-US" sz="2400" b="1" kern="0" noProof="0" dirty="0">
                <a:solidFill>
                  <a:srgbClr val="860052"/>
                </a:solidFill>
                <a:latin typeface="Arial"/>
                <a:cs typeface="Arial"/>
              </a:rPr>
              <a:t>: </a:t>
            </a:r>
            <a:r>
              <a:rPr lang="en-US" sz="2400" b="1" kern="0" noProof="0" dirty="0">
                <a:latin typeface="Arial"/>
                <a:cs typeface="Arial"/>
              </a:rPr>
              <a:t>SLE assessment tools' limitations</a:t>
            </a:r>
          </a:p>
          <a:p>
            <a:pPr marL="800100" lvl="1" indent="-342900">
              <a:spcAft>
                <a:spcPts val="300"/>
              </a:spcAft>
              <a:buClr>
                <a:srgbClr val="860052"/>
              </a:buClr>
              <a:buFont typeface="Wingdings" pitchFamily="2" charset="2"/>
              <a:buChar char="§"/>
            </a:pPr>
            <a:r>
              <a:rPr lang="en-US" sz="2400" kern="0" noProof="0" dirty="0">
                <a:latin typeface="Arial"/>
                <a:cs typeface="Arial"/>
              </a:rPr>
              <a:t>Different tools to assess the same disease domain </a:t>
            </a:r>
          </a:p>
          <a:p>
            <a:pPr marL="800100" lvl="1" indent="-342900">
              <a:spcAft>
                <a:spcPts val="300"/>
              </a:spcAft>
              <a:buClr>
                <a:srgbClr val="860052"/>
              </a:buClr>
              <a:buFont typeface="Wingdings" pitchFamily="2" charset="2"/>
              <a:buChar char="§"/>
            </a:pPr>
            <a:r>
              <a:rPr lang="en-US" sz="2400" kern="0" noProof="0" dirty="0">
                <a:latin typeface="Arial"/>
                <a:cs typeface="Arial"/>
              </a:rPr>
              <a:t>Disease complexity and heterogeneity</a:t>
            </a:r>
          </a:p>
          <a:p>
            <a:pPr marL="800100" lvl="1" indent="-342900">
              <a:spcAft>
                <a:spcPts val="300"/>
              </a:spcAft>
              <a:buClr>
                <a:srgbClr val="860052"/>
              </a:buClr>
              <a:buFont typeface="Wingdings" pitchFamily="2" charset="2"/>
              <a:buChar char="§"/>
            </a:pPr>
            <a:r>
              <a:rPr lang="en-US" sz="2400" kern="0" noProof="0" dirty="0">
                <a:latin typeface="Arial"/>
                <a:cs typeface="Arial"/>
              </a:rPr>
              <a:t>Time consuming</a:t>
            </a:r>
          </a:p>
          <a:p>
            <a:pPr marL="800100" lvl="1" indent="-342900">
              <a:spcAft>
                <a:spcPts val="300"/>
              </a:spcAft>
              <a:buClr>
                <a:srgbClr val="860052"/>
              </a:buClr>
              <a:buFont typeface="Wingdings" pitchFamily="2" charset="2"/>
              <a:buChar char="§"/>
            </a:pPr>
            <a:r>
              <a:rPr lang="en-US" sz="2400" kern="0" noProof="0" dirty="0">
                <a:latin typeface="Arial"/>
                <a:cs typeface="Arial"/>
              </a:rPr>
              <a:t>Results are difficult to interpret/</a:t>
            </a:r>
            <a:r>
              <a:rPr lang="en-US" sz="2400" kern="0" noProof="0" dirty="0" err="1">
                <a:latin typeface="Arial"/>
                <a:cs typeface="Arial"/>
              </a:rPr>
              <a:t>contextualise</a:t>
            </a:r>
            <a:r>
              <a:rPr lang="en-US" sz="2400" kern="0" noProof="0" dirty="0">
                <a:latin typeface="Arial"/>
                <a:cs typeface="Arial"/>
              </a:rPr>
              <a:t> in some patients</a:t>
            </a:r>
          </a:p>
          <a:p>
            <a:pPr marL="800100" lvl="1" indent="-342900">
              <a:spcAft>
                <a:spcPts val="300"/>
              </a:spcAft>
              <a:buClr>
                <a:srgbClr val="860052"/>
              </a:buClr>
              <a:buFont typeface="Wingdings" pitchFamily="2" charset="2"/>
              <a:buChar char="§"/>
            </a:pPr>
            <a:r>
              <a:rPr lang="en-US" sz="2400" kern="0" noProof="0" dirty="0">
                <a:latin typeface="Arial"/>
                <a:cs typeface="Arial"/>
              </a:rPr>
              <a:t>Not always reflective of patient experience</a:t>
            </a:r>
          </a:p>
          <a:p>
            <a:pPr marL="800100" lvl="1" indent="-342900">
              <a:spcAft>
                <a:spcPts val="300"/>
              </a:spcAft>
              <a:buClr>
                <a:srgbClr val="860052"/>
              </a:buClr>
              <a:buFont typeface="Wingdings" pitchFamily="2" charset="2"/>
              <a:buChar char="§"/>
            </a:pPr>
            <a:r>
              <a:rPr lang="en-US" sz="2400" kern="0" noProof="0" dirty="0">
                <a:latin typeface="Arial"/>
                <a:cs typeface="Arial"/>
              </a:rPr>
              <a:t>Validity problems, especially regarding sensitivity to change</a:t>
            </a:r>
          </a:p>
          <a:p>
            <a:pPr marL="800100" lvl="1" indent="-342900">
              <a:spcAft>
                <a:spcPts val="300"/>
              </a:spcAft>
              <a:buClr>
                <a:srgbClr val="860052"/>
              </a:buClr>
              <a:buFont typeface="Wingdings" pitchFamily="2" charset="2"/>
              <a:buChar char="§"/>
            </a:pPr>
            <a:r>
              <a:rPr lang="en-US" sz="2400" kern="0" noProof="0" dirty="0">
                <a:latin typeface="Arial"/>
                <a:cs typeface="Arial"/>
              </a:rPr>
              <a:t>Lack of awareness or training by rheumatologists</a:t>
            </a:r>
          </a:p>
          <a:p>
            <a:pPr>
              <a:spcAft>
                <a:spcPts val="300"/>
              </a:spcAft>
              <a:buClr>
                <a:srgbClr val="860052"/>
              </a:buClr>
            </a:pPr>
            <a:endParaRPr lang="en-US" sz="3200" kern="0" noProof="0" dirty="0">
              <a:latin typeface="Arial"/>
              <a:cs typeface="Arial"/>
            </a:endParaRPr>
          </a:p>
          <a:p>
            <a:pPr>
              <a:spcAft>
                <a:spcPts val="300"/>
              </a:spcAft>
              <a:buClr>
                <a:srgbClr val="860052"/>
              </a:buClr>
            </a:pPr>
            <a:r>
              <a:rPr lang="en-US" sz="2400" b="1" u="sng" kern="0" noProof="0" dirty="0">
                <a:solidFill>
                  <a:srgbClr val="860052"/>
                </a:solidFill>
                <a:latin typeface="Arial"/>
                <a:cs typeface="Arial"/>
              </a:rPr>
              <a:t>Barrier</a:t>
            </a:r>
            <a:r>
              <a:rPr lang="en-US" sz="2400" b="1" kern="0" noProof="0" dirty="0">
                <a:solidFill>
                  <a:srgbClr val="860052"/>
                </a:solidFill>
                <a:latin typeface="Arial"/>
                <a:cs typeface="Arial"/>
              </a:rPr>
              <a:t>: </a:t>
            </a:r>
            <a:r>
              <a:rPr lang="en-US" sz="2400" b="1" kern="0" noProof="0" dirty="0">
                <a:latin typeface="Arial"/>
                <a:cs typeface="Arial"/>
              </a:rPr>
              <a:t>Problems collecting PROMs and other SLE variables in routine practice</a:t>
            </a:r>
          </a:p>
          <a:p>
            <a:pPr marL="800100" lvl="1" indent="-342900">
              <a:spcAft>
                <a:spcPts val="300"/>
              </a:spcAft>
              <a:buClr>
                <a:srgbClr val="860052"/>
              </a:buClr>
              <a:buFont typeface="Wingdings" pitchFamily="2" charset="2"/>
              <a:buChar char="§"/>
            </a:pPr>
            <a:r>
              <a:rPr lang="en-US" sz="2400" kern="0" noProof="0" dirty="0">
                <a:latin typeface="Arial"/>
                <a:cs typeface="Arial"/>
              </a:rPr>
              <a:t>Lack of time</a:t>
            </a:r>
          </a:p>
          <a:p>
            <a:pPr marL="800100" lvl="1" indent="-342900">
              <a:spcAft>
                <a:spcPts val="300"/>
              </a:spcAft>
              <a:buClr>
                <a:srgbClr val="860052"/>
              </a:buClr>
              <a:buFont typeface="Wingdings" pitchFamily="2" charset="2"/>
              <a:buChar char="§"/>
            </a:pPr>
            <a:r>
              <a:rPr lang="en-US" sz="2400" kern="0" noProof="0" dirty="0">
                <a:latin typeface="Arial"/>
                <a:cs typeface="Arial"/>
              </a:rPr>
              <a:t>Lack of </a:t>
            </a:r>
            <a:r>
              <a:rPr lang="en-US" sz="2400" kern="0" noProof="0" dirty="0" err="1">
                <a:latin typeface="Arial"/>
                <a:cs typeface="Arial"/>
              </a:rPr>
              <a:t>specialised</a:t>
            </a:r>
            <a:r>
              <a:rPr lang="en-US" sz="2400" kern="0" noProof="0" dirty="0">
                <a:latin typeface="Arial"/>
                <a:cs typeface="Arial"/>
              </a:rPr>
              <a:t> nurses</a:t>
            </a:r>
          </a:p>
          <a:p>
            <a:pPr marL="800100" lvl="1" indent="-342900">
              <a:spcAft>
                <a:spcPts val="300"/>
              </a:spcAft>
              <a:buClr>
                <a:srgbClr val="860052"/>
              </a:buClr>
              <a:buFont typeface="Wingdings" pitchFamily="2" charset="2"/>
              <a:buChar char="§"/>
            </a:pPr>
            <a:r>
              <a:rPr lang="en-US" sz="2400" kern="0" noProof="0" dirty="0">
                <a:latin typeface="Arial"/>
                <a:cs typeface="Arial"/>
              </a:rPr>
              <a:t>Lack of patients' knowledge/education to complete the questionnaires</a:t>
            </a:r>
          </a:p>
          <a:p>
            <a:pPr marL="800100" lvl="1" indent="-342900">
              <a:spcAft>
                <a:spcPts val="300"/>
              </a:spcAft>
              <a:buClr>
                <a:srgbClr val="860052"/>
              </a:buClr>
              <a:buFont typeface="Wingdings" pitchFamily="2" charset="2"/>
              <a:buChar char="§"/>
            </a:pPr>
            <a:r>
              <a:rPr lang="en-US" sz="2400" kern="0" noProof="0" dirty="0">
                <a:latin typeface="Arial"/>
                <a:cs typeface="Arial"/>
              </a:rPr>
              <a:t>Lack of facilitation systems in daily practice</a:t>
            </a:r>
          </a:p>
          <a:p>
            <a:pPr marL="800100" lvl="1" indent="-342900">
              <a:spcAft>
                <a:spcPts val="300"/>
              </a:spcAft>
              <a:buClr>
                <a:srgbClr val="860052"/>
              </a:buClr>
              <a:buFont typeface="Wingdings" pitchFamily="2" charset="2"/>
              <a:buChar char="§"/>
            </a:pPr>
            <a:r>
              <a:rPr lang="en-US" sz="2400" kern="0" noProof="0" dirty="0">
                <a:latin typeface="Arial"/>
                <a:cs typeface="Arial"/>
              </a:rPr>
              <a:t>Lack of integration of PROMs relevant to patients (e.g. fatigue)</a:t>
            </a:r>
          </a:p>
          <a:p>
            <a:pPr marL="800100" lvl="1" indent="-342900">
              <a:spcAft>
                <a:spcPts val="300"/>
              </a:spcAft>
              <a:buClr>
                <a:srgbClr val="860052"/>
              </a:buClr>
              <a:buFont typeface="Wingdings" pitchFamily="2" charset="2"/>
              <a:buChar char="§"/>
            </a:pPr>
            <a:r>
              <a:rPr lang="en-US" sz="2400" kern="0" noProof="0" dirty="0">
                <a:latin typeface="Arial"/>
                <a:cs typeface="Arial"/>
              </a:rPr>
              <a:t>Perceived low value of PROMs by some rheumatologists</a:t>
            </a:r>
          </a:p>
          <a:p>
            <a:pPr>
              <a:spcAft>
                <a:spcPts val="300"/>
              </a:spcAft>
              <a:buClr>
                <a:srgbClr val="860052"/>
              </a:buClr>
            </a:pPr>
            <a:endParaRPr lang="en-US" sz="3200" kern="0" noProof="0" dirty="0">
              <a:latin typeface="Arial"/>
              <a:cs typeface="Arial"/>
            </a:endParaRPr>
          </a:p>
          <a:p>
            <a:pPr>
              <a:spcAft>
                <a:spcPts val="300"/>
              </a:spcAft>
              <a:buClr>
                <a:srgbClr val="860052"/>
              </a:buClr>
            </a:pPr>
            <a:r>
              <a:rPr lang="en-US" sz="2400" b="1" u="sng" kern="0" noProof="0" dirty="0">
                <a:solidFill>
                  <a:srgbClr val="860052"/>
                </a:solidFill>
                <a:latin typeface="Arial"/>
                <a:cs typeface="Arial"/>
              </a:rPr>
              <a:t>Barrier</a:t>
            </a:r>
            <a:r>
              <a:rPr lang="en-US" sz="2400" b="1" kern="0" noProof="0" dirty="0">
                <a:solidFill>
                  <a:srgbClr val="860052"/>
                </a:solidFill>
                <a:latin typeface="Arial"/>
                <a:cs typeface="Arial"/>
              </a:rPr>
              <a:t>: </a:t>
            </a:r>
            <a:r>
              <a:rPr lang="en-US" sz="2400" b="1" kern="0" noProof="0" dirty="0">
                <a:latin typeface="Arial"/>
                <a:cs typeface="Arial"/>
              </a:rPr>
              <a:t>Self‑management limitations</a:t>
            </a:r>
          </a:p>
          <a:p>
            <a:pPr marL="800100" lvl="1" indent="-342900">
              <a:spcAft>
                <a:spcPts val="300"/>
              </a:spcAft>
              <a:buClr>
                <a:srgbClr val="860052"/>
              </a:buClr>
              <a:buFont typeface="Wingdings" pitchFamily="2" charset="2"/>
              <a:buChar char="§"/>
            </a:pPr>
            <a:r>
              <a:rPr lang="en-US" sz="2400" kern="0" noProof="0" dirty="0">
                <a:latin typeface="Arial"/>
                <a:cs typeface="Arial"/>
              </a:rPr>
              <a:t>Great heterogeneity</a:t>
            </a:r>
          </a:p>
          <a:p>
            <a:pPr marL="800100" lvl="1" indent="-342900">
              <a:spcAft>
                <a:spcPts val="300"/>
              </a:spcAft>
              <a:buClr>
                <a:srgbClr val="860052"/>
              </a:buClr>
              <a:buFont typeface="Wingdings" pitchFamily="2" charset="2"/>
              <a:buChar char="§"/>
            </a:pPr>
            <a:r>
              <a:rPr lang="en-US" sz="2400" kern="0" noProof="0" dirty="0">
                <a:latin typeface="Arial"/>
                <a:cs typeface="Arial"/>
              </a:rPr>
              <a:t>Lack of tailored self-management programs (</a:t>
            </a:r>
          </a:p>
          <a:p>
            <a:pPr marL="800100" lvl="1" indent="-342900">
              <a:spcAft>
                <a:spcPts val="300"/>
              </a:spcAft>
              <a:buClr>
                <a:srgbClr val="860052"/>
              </a:buClr>
              <a:buFont typeface="Wingdings" pitchFamily="2" charset="2"/>
              <a:buChar char="§"/>
            </a:pPr>
            <a:endParaRPr lang="en-US" sz="2400" kern="0" dirty="0">
              <a:latin typeface="Arial"/>
              <a:cs typeface="Arial"/>
            </a:endParaRPr>
          </a:p>
          <a:p>
            <a:pPr lvl="1">
              <a:spcAft>
                <a:spcPts val="300"/>
              </a:spcAft>
              <a:buClr>
                <a:srgbClr val="860052"/>
              </a:buClr>
            </a:pPr>
            <a:endParaRPr lang="en-US" sz="2400" kern="0" noProof="0" dirty="0">
              <a:latin typeface="Arial"/>
              <a:cs typeface="Arial"/>
            </a:endParaRPr>
          </a:p>
          <a:p>
            <a:pPr>
              <a:spcAft>
                <a:spcPts val="300"/>
              </a:spcAft>
              <a:buClr>
                <a:srgbClr val="860052"/>
              </a:buClr>
            </a:pPr>
            <a:r>
              <a:rPr lang="en-US" sz="2400" b="1" u="sng" kern="0" noProof="0" dirty="0">
                <a:solidFill>
                  <a:srgbClr val="860052"/>
                </a:solidFill>
                <a:latin typeface="Arial"/>
                <a:cs typeface="Arial"/>
              </a:rPr>
              <a:t>Barrier</a:t>
            </a:r>
            <a:r>
              <a:rPr lang="en-US" sz="2400" b="1" kern="0" noProof="0" dirty="0">
                <a:solidFill>
                  <a:srgbClr val="860052"/>
                </a:solidFill>
                <a:latin typeface="Arial"/>
                <a:cs typeface="Arial"/>
              </a:rPr>
              <a:t>: </a:t>
            </a:r>
            <a:r>
              <a:rPr lang="en-US" sz="2400" b="1" kern="0" noProof="0" dirty="0">
                <a:latin typeface="Arial"/>
                <a:cs typeface="Arial"/>
              </a:rPr>
              <a:t>Shared decision‑making limitations</a:t>
            </a:r>
          </a:p>
          <a:p>
            <a:pPr marL="800100" lvl="1" indent="-342900">
              <a:spcAft>
                <a:spcPts val="300"/>
              </a:spcAft>
              <a:buClr>
                <a:srgbClr val="860052"/>
              </a:buClr>
              <a:buFont typeface="Wingdings" pitchFamily="2" charset="2"/>
              <a:buChar char="§"/>
            </a:pPr>
            <a:r>
              <a:rPr lang="en-US" sz="2400" kern="0" noProof="0" dirty="0">
                <a:latin typeface="Arial"/>
                <a:cs typeface="Arial"/>
              </a:rPr>
              <a:t>Time constraints</a:t>
            </a:r>
          </a:p>
          <a:p>
            <a:pPr marL="800100" lvl="1" indent="-342900">
              <a:spcAft>
                <a:spcPts val="300"/>
              </a:spcAft>
              <a:buClr>
                <a:srgbClr val="860052"/>
              </a:buClr>
              <a:buFont typeface="Wingdings" pitchFamily="2" charset="2"/>
              <a:buChar char="§"/>
            </a:pPr>
            <a:r>
              <a:rPr lang="en-US" sz="2400" kern="0" noProof="0" dirty="0">
                <a:latin typeface="Arial"/>
                <a:cs typeface="Arial"/>
              </a:rPr>
              <a:t>Communication problems</a:t>
            </a:r>
          </a:p>
          <a:p>
            <a:pPr marL="800100" lvl="1" indent="-342900">
              <a:spcAft>
                <a:spcPts val="300"/>
              </a:spcAft>
              <a:buClr>
                <a:srgbClr val="860052"/>
              </a:buClr>
              <a:buFont typeface="Wingdings" pitchFamily="2" charset="2"/>
              <a:buChar char="§"/>
            </a:pPr>
            <a:r>
              <a:rPr lang="en-US" sz="2400" kern="0" noProof="0" dirty="0">
                <a:latin typeface="Arial"/>
                <a:cs typeface="Arial"/>
              </a:rPr>
              <a:t>Lack of validated decision aids</a:t>
            </a:r>
            <a:endParaRPr lang="en-US" sz="2400" b="1" kern="0" noProof="0" dirty="0">
              <a:solidFill>
                <a:srgbClr val="860052"/>
              </a:solidFill>
              <a:latin typeface="Arial"/>
              <a:cs typeface="Arial"/>
            </a:endParaRPr>
          </a:p>
        </p:txBody>
      </p:sp>
      <p:sp>
        <p:nvSpPr>
          <p:cNvPr id="6" name="TextBox 118">
            <a:extLst>
              <a:ext uri="{FF2B5EF4-FFF2-40B4-BE49-F238E27FC236}">
                <a16:creationId xmlns:a16="http://schemas.microsoft.com/office/drawing/2014/main" id="{2006689A-D813-C0E8-4772-243EDF3939AD}"/>
              </a:ext>
            </a:extLst>
          </p:cNvPr>
          <p:cNvSpPr txBox="1"/>
          <p:nvPr/>
        </p:nvSpPr>
        <p:spPr>
          <a:xfrm>
            <a:off x="10489398" y="4767620"/>
            <a:ext cx="16184579" cy="553998"/>
          </a:xfrm>
          <a:prstGeom prst="rect">
            <a:avLst/>
          </a:prstGeom>
          <a:noFill/>
        </p:spPr>
        <p:txBody>
          <a:bodyPr wrap="square" lIns="0" tIns="0" rIns="0" bIns="0" rtlCol="0">
            <a:spAutoFit/>
          </a:bodyPr>
          <a:lstStyle/>
          <a:p>
            <a:pPr defTabSz="775662"/>
            <a:r>
              <a:rPr lang="en-US" sz="3600" b="1" kern="0" noProof="0" dirty="0">
                <a:solidFill>
                  <a:srgbClr val="003865"/>
                </a:solidFill>
                <a:latin typeface="Arial" panose="020B0604020202020204"/>
              </a:rPr>
              <a:t>Barriers regarding the management of SLE, including T2T in SLE</a:t>
            </a:r>
          </a:p>
        </p:txBody>
      </p:sp>
      <p:sp>
        <p:nvSpPr>
          <p:cNvPr id="8" name="TextBox 109">
            <a:extLst>
              <a:ext uri="{FF2B5EF4-FFF2-40B4-BE49-F238E27FC236}">
                <a16:creationId xmlns:a16="http://schemas.microsoft.com/office/drawing/2014/main" id="{9BBAAAE0-0171-BF59-90CF-3022AA0CB277}"/>
              </a:ext>
            </a:extLst>
          </p:cNvPr>
          <p:cNvSpPr txBox="1"/>
          <p:nvPr/>
        </p:nvSpPr>
        <p:spPr>
          <a:xfrm>
            <a:off x="10532202" y="5760720"/>
            <a:ext cx="15284358" cy="8262938"/>
          </a:xfrm>
          <a:prstGeom prst="rect">
            <a:avLst/>
          </a:prstGeom>
          <a:solidFill>
            <a:sysClr val="window" lastClr="FFFFFF"/>
          </a:solidFill>
          <a:ln w="76200">
            <a:solidFill>
              <a:srgbClr val="860052"/>
            </a:solidFill>
            <a:miter lim="800000"/>
          </a:ln>
        </p:spPr>
        <p:txBody>
          <a:bodyPr wrap="square" lIns="576000" tIns="122192" rIns="244385" bIns="244385" rtlCol="0" anchor="ctr">
            <a:noAutofit/>
          </a:bodyPr>
          <a:lstStyle/>
          <a:p>
            <a:pPr marL="457200" indent="-457200">
              <a:spcAft>
                <a:spcPts val="600"/>
              </a:spcAft>
              <a:buClr>
                <a:srgbClr val="860052"/>
              </a:buClr>
              <a:buFont typeface="Wingdings" pitchFamily="2" charset="2"/>
              <a:buChar char="§"/>
            </a:pPr>
            <a:r>
              <a:rPr lang="en-US" sz="2883" kern="0" noProof="0" dirty="0">
                <a:latin typeface="Arial"/>
                <a:cs typeface="Arial"/>
              </a:rPr>
              <a:t>Heterogeneity and complexity of the disease</a:t>
            </a:r>
          </a:p>
          <a:p>
            <a:pPr marL="457200" indent="-457200">
              <a:spcAft>
                <a:spcPts val="600"/>
              </a:spcAft>
              <a:buClr>
                <a:srgbClr val="860052"/>
              </a:buClr>
              <a:buFont typeface="Wingdings" pitchFamily="2" charset="2"/>
              <a:buChar char="§"/>
            </a:pPr>
            <a:r>
              <a:rPr lang="en-US" sz="2883" kern="0" noProof="0" dirty="0">
                <a:latin typeface="Arial"/>
                <a:cs typeface="Arial"/>
              </a:rPr>
              <a:t>Symptoms are difficult to evaluate and/or </a:t>
            </a:r>
            <a:r>
              <a:rPr lang="en-US" sz="2883" kern="0" noProof="0" dirty="0" err="1">
                <a:latin typeface="Arial"/>
                <a:cs typeface="Arial"/>
              </a:rPr>
              <a:t>contextualise</a:t>
            </a:r>
            <a:r>
              <a:rPr lang="en-US" sz="2883" kern="0" noProof="0" dirty="0">
                <a:latin typeface="Arial"/>
                <a:cs typeface="Arial"/>
              </a:rPr>
              <a:t> in the individual</a:t>
            </a:r>
          </a:p>
          <a:p>
            <a:pPr marL="457200" indent="-457200">
              <a:spcAft>
                <a:spcPts val="600"/>
              </a:spcAft>
              <a:buClr>
                <a:srgbClr val="860052"/>
              </a:buClr>
              <a:buFont typeface="Wingdings" pitchFamily="2" charset="2"/>
              <a:buChar char="§"/>
            </a:pPr>
            <a:r>
              <a:rPr lang="en-US" sz="2883" kern="0" noProof="0" dirty="0">
                <a:latin typeface="Arial"/>
                <a:cs typeface="Arial"/>
              </a:rPr>
              <a:t>Patients'</a:t>
            </a:r>
            <a:r>
              <a:rPr lang="en-US" sz="2883" kern="0" dirty="0">
                <a:latin typeface="Arial"/>
                <a:cs typeface="Arial"/>
              </a:rPr>
              <a:t> referral</a:t>
            </a:r>
            <a:r>
              <a:rPr lang="en-US" sz="2883" kern="0" noProof="0" dirty="0">
                <a:latin typeface="Arial"/>
                <a:cs typeface="Arial"/>
              </a:rPr>
              <a:t> with a previous poor management</a:t>
            </a:r>
          </a:p>
          <a:p>
            <a:pPr marL="457200" indent="-457200">
              <a:spcAft>
                <a:spcPts val="600"/>
              </a:spcAft>
              <a:buClr>
                <a:srgbClr val="860052"/>
              </a:buClr>
              <a:buFont typeface="Wingdings" pitchFamily="2" charset="2"/>
              <a:buChar char="§"/>
            </a:pPr>
            <a:r>
              <a:rPr lang="en-US" sz="2883" kern="0" noProof="0" dirty="0">
                <a:latin typeface="Arial"/>
                <a:cs typeface="Arial"/>
              </a:rPr>
              <a:t>Lack of robust biomarkers</a:t>
            </a:r>
          </a:p>
          <a:p>
            <a:pPr marL="457200" indent="-457200">
              <a:spcAft>
                <a:spcPts val="600"/>
              </a:spcAft>
              <a:buClr>
                <a:srgbClr val="860052"/>
              </a:buClr>
              <a:buFont typeface="Wingdings" pitchFamily="2" charset="2"/>
              <a:buChar char="§"/>
            </a:pPr>
            <a:r>
              <a:rPr lang="en-US" sz="2883" kern="0" noProof="0" dirty="0">
                <a:latin typeface="Arial"/>
                <a:cs typeface="Arial"/>
              </a:rPr>
              <a:t>Precision medicine is challenging</a:t>
            </a:r>
          </a:p>
          <a:p>
            <a:pPr marL="457200" indent="-457200">
              <a:spcAft>
                <a:spcPts val="600"/>
              </a:spcAft>
              <a:buClr>
                <a:srgbClr val="860052"/>
              </a:buClr>
              <a:buFont typeface="Wingdings" pitchFamily="2" charset="2"/>
              <a:buChar char="§"/>
            </a:pPr>
            <a:r>
              <a:rPr lang="en-US" sz="2883" kern="0" noProof="0" dirty="0">
                <a:latin typeface="Arial"/>
                <a:cs typeface="Arial"/>
              </a:rPr>
              <a:t>Disease remission is challenging</a:t>
            </a:r>
          </a:p>
          <a:p>
            <a:pPr marL="457200" indent="-457200">
              <a:spcAft>
                <a:spcPts val="600"/>
              </a:spcAft>
              <a:buClr>
                <a:srgbClr val="860052"/>
              </a:buClr>
              <a:buFont typeface="Wingdings" pitchFamily="2" charset="2"/>
              <a:buChar char="§"/>
            </a:pPr>
            <a:r>
              <a:rPr lang="en-US" sz="2883" kern="0" noProof="0" dirty="0">
                <a:latin typeface="Arial"/>
                <a:cs typeface="Arial"/>
              </a:rPr>
              <a:t>High prevalence of comorbidity</a:t>
            </a:r>
          </a:p>
          <a:p>
            <a:pPr marL="457200" indent="-457200">
              <a:spcAft>
                <a:spcPts val="600"/>
              </a:spcAft>
              <a:buClr>
                <a:srgbClr val="860052"/>
              </a:buClr>
              <a:buFont typeface="Wingdings" pitchFamily="2" charset="2"/>
              <a:buChar char="§"/>
            </a:pPr>
            <a:r>
              <a:rPr lang="en-US" sz="2883" kern="0" noProof="0" dirty="0">
                <a:latin typeface="Arial"/>
                <a:cs typeface="Arial"/>
              </a:rPr>
              <a:t>Presence of complex comorbidities</a:t>
            </a:r>
          </a:p>
          <a:p>
            <a:pPr marL="457200" indent="-457200">
              <a:spcAft>
                <a:spcPts val="600"/>
              </a:spcAft>
              <a:buClr>
                <a:srgbClr val="860052"/>
              </a:buClr>
              <a:buFont typeface="Wingdings" pitchFamily="2" charset="2"/>
              <a:buChar char="§"/>
            </a:pPr>
            <a:r>
              <a:rPr lang="en-US" sz="2883" kern="0" noProof="0" dirty="0">
                <a:latin typeface="Arial"/>
                <a:cs typeface="Arial"/>
              </a:rPr>
              <a:t>High prevalence of polypharmacy</a:t>
            </a:r>
          </a:p>
          <a:p>
            <a:pPr marL="457200" indent="-457200">
              <a:spcAft>
                <a:spcPts val="600"/>
              </a:spcAft>
              <a:buClr>
                <a:srgbClr val="860052"/>
              </a:buClr>
              <a:buFont typeface="Wingdings" pitchFamily="2" charset="2"/>
              <a:buChar char="§"/>
            </a:pPr>
            <a:r>
              <a:rPr lang="en-US" sz="2883" kern="0" noProof="0" dirty="0">
                <a:latin typeface="Arial"/>
                <a:cs typeface="Arial"/>
              </a:rPr>
              <a:t>Non-adherence (especially to drugs, but also to clinical consultation)</a:t>
            </a:r>
          </a:p>
          <a:p>
            <a:pPr marL="457200" indent="-457200">
              <a:spcAft>
                <a:spcPts val="600"/>
              </a:spcAft>
              <a:buClr>
                <a:srgbClr val="860052"/>
              </a:buClr>
              <a:buFont typeface="Wingdings" pitchFamily="2" charset="2"/>
              <a:buChar char="§"/>
            </a:pPr>
            <a:r>
              <a:rPr lang="en-US" sz="2883" kern="0" noProof="0" dirty="0">
                <a:latin typeface="Arial"/>
                <a:cs typeface="Arial"/>
              </a:rPr>
              <a:t>Lack of knowledge/education in SLE patients</a:t>
            </a:r>
          </a:p>
          <a:p>
            <a:pPr marL="457200" indent="-457200">
              <a:spcAft>
                <a:spcPts val="600"/>
              </a:spcAft>
              <a:buClr>
                <a:srgbClr val="860052"/>
              </a:buClr>
              <a:buFont typeface="Wingdings" pitchFamily="2" charset="2"/>
              <a:buChar char="§"/>
            </a:pPr>
            <a:r>
              <a:rPr lang="en-US" sz="2883" kern="0" noProof="0" dirty="0">
                <a:latin typeface="Arial"/>
                <a:cs typeface="Arial"/>
              </a:rPr>
              <a:t>Use of unreliable sources of information</a:t>
            </a:r>
          </a:p>
          <a:p>
            <a:pPr marL="457200" indent="-457200">
              <a:spcAft>
                <a:spcPts val="600"/>
              </a:spcAft>
              <a:buClr>
                <a:srgbClr val="860052"/>
              </a:buClr>
              <a:buFont typeface="Wingdings" pitchFamily="2" charset="2"/>
              <a:buChar char="§"/>
            </a:pPr>
            <a:r>
              <a:rPr lang="en-US" sz="2883" kern="0" noProof="0" dirty="0">
                <a:latin typeface="Arial"/>
                <a:cs typeface="Arial"/>
              </a:rPr>
              <a:t>Poor/lack of confidence and dialogue with the rheumatologists</a:t>
            </a:r>
          </a:p>
          <a:p>
            <a:pPr marL="457200" indent="-457200">
              <a:spcAft>
                <a:spcPts val="600"/>
              </a:spcAft>
              <a:buClr>
                <a:srgbClr val="860052"/>
              </a:buClr>
              <a:buFont typeface="Wingdings" pitchFamily="2" charset="2"/>
              <a:buChar char="§"/>
            </a:pPr>
            <a:r>
              <a:rPr lang="en-US" sz="2883" kern="0" noProof="0" dirty="0">
                <a:latin typeface="Arial"/>
                <a:cs typeface="Arial"/>
              </a:rPr>
              <a:t>Vulnerable populations and other difficult-to-treat SLE patients</a:t>
            </a:r>
            <a:endParaRPr lang="en-US" sz="2883" b="1" kern="0" noProof="0" dirty="0">
              <a:solidFill>
                <a:srgbClr val="860052"/>
              </a:solidFill>
              <a:latin typeface="Arial"/>
              <a:cs typeface="Arial"/>
            </a:endParaRPr>
          </a:p>
        </p:txBody>
      </p:sp>
      <p:sp>
        <p:nvSpPr>
          <p:cNvPr id="9" name="TextBox 109">
            <a:extLst>
              <a:ext uri="{FF2B5EF4-FFF2-40B4-BE49-F238E27FC236}">
                <a16:creationId xmlns:a16="http://schemas.microsoft.com/office/drawing/2014/main" id="{7B1CC483-1D57-8D53-B2F0-B0F733FD216D}"/>
              </a:ext>
            </a:extLst>
          </p:cNvPr>
          <p:cNvSpPr txBox="1"/>
          <p:nvPr/>
        </p:nvSpPr>
        <p:spPr>
          <a:xfrm>
            <a:off x="10566400" y="14493240"/>
            <a:ext cx="15266035" cy="11612880"/>
          </a:xfrm>
          <a:prstGeom prst="rect">
            <a:avLst/>
          </a:prstGeom>
          <a:solidFill>
            <a:sysClr val="window" lastClr="FFFFFF"/>
          </a:solidFill>
          <a:ln w="76200">
            <a:solidFill>
              <a:srgbClr val="860052"/>
            </a:solidFill>
            <a:miter lim="800000"/>
          </a:ln>
        </p:spPr>
        <p:txBody>
          <a:bodyPr wrap="square" lIns="576000" tIns="122192" rIns="244385" bIns="244385" rtlCol="0" anchor="ctr">
            <a:noAutofit/>
          </a:bodyPr>
          <a:lstStyle/>
          <a:p>
            <a:pPr marL="457200" indent="-457200">
              <a:spcAft>
                <a:spcPts val="600"/>
              </a:spcAft>
              <a:buClr>
                <a:srgbClr val="860052"/>
              </a:buClr>
              <a:buFont typeface="Wingdings" pitchFamily="2" charset="2"/>
              <a:buChar char="§"/>
            </a:pPr>
            <a:r>
              <a:rPr lang="en-US" sz="2883" kern="0" noProof="0" dirty="0">
                <a:latin typeface="Arial"/>
                <a:cs typeface="Arial"/>
              </a:rPr>
              <a:t>Lack of knowledge, skills and experience with SLE</a:t>
            </a:r>
          </a:p>
          <a:p>
            <a:pPr marL="457200" indent="-457200">
              <a:spcAft>
                <a:spcPts val="600"/>
              </a:spcAft>
              <a:buClr>
                <a:srgbClr val="860052"/>
              </a:buClr>
              <a:buFont typeface="Wingdings" pitchFamily="2" charset="2"/>
              <a:buChar char="§"/>
            </a:pPr>
            <a:r>
              <a:rPr lang="en-US" sz="2883" kern="0" dirty="0">
                <a:latin typeface="Arial"/>
                <a:cs typeface="Arial"/>
              </a:rPr>
              <a:t>late adoption of advanced therapies</a:t>
            </a:r>
          </a:p>
          <a:p>
            <a:pPr marL="457200" indent="-457200">
              <a:spcAft>
                <a:spcPts val="600"/>
              </a:spcAft>
              <a:buClr>
                <a:srgbClr val="860052"/>
              </a:buClr>
              <a:buFont typeface="Wingdings" pitchFamily="2" charset="2"/>
              <a:buChar char="§"/>
            </a:pPr>
            <a:r>
              <a:rPr lang="en-US" sz="2883" kern="0" noProof="0" dirty="0">
                <a:latin typeface="Arial"/>
                <a:cs typeface="Arial"/>
              </a:rPr>
              <a:t>Lack of standardization and routine adoption of SLE assessment, including adherence</a:t>
            </a:r>
          </a:p>
          <a:p>
            <a:pPr marL="457200" indent="-457200">
              <a:spcAft>
                <a:spcPts val="600"/>
              </a:spcAft>
              <a:buClr>
                <a:srgbClr val="860052"/>
              </a:buClr>
              <a:buFont typeface="Wingdings" pitchFamily="2" charset="2"/>
              <a:buChar char="§"/>
            </a:pPr>
            <a:r>
              <a:rPr lang="en-US" sz="2883" kern="0" noProof="0" dirty="0">
                <a:latin typeface="Arial"/>
                <a:cs typeface="Arial"/>
              </a:rPr>
              <a:t>Lack of standardization and routine adoption of T2T strategy </a:t>
            </a:r>
            <a:r>
              <a:rPr lang="en-US" sz="2883" kern="0" dirty="0">
                <a:latin typeface="Arial"/>
                <a:cs typeface="Arial"/>
              </a:rPr>
              <a:t>in SLE with lack of proactive management in pursuit of treatment goals</a:t>
            </a:r>
          </a:p>
          <a:p>
            <a:pPr marL="457200" indent="-457200">
              <a:spcAft>
                <a:spcPts val="600"/>
              </a:spcAft>
              <a:buClr>
                <a:srgbClr val="860052"/>
              </a:buClr>
              <a:buFont typeface="Wingdings" pitchFamily="2" charset="2"/>
              <a:buChar char="§"/>
            </a:pPr>
            <a:r>
              <a:rPr lang="en-US" sz="2883" kern="0" noProof="0" dirty="0">
                <a:latin typeface="Arial"/>
                <a:cs typeface="Arial"/>
              </a:rPr>
              <a:t>Beliefs that SLE patients in general are well managed intuitively, without a formal use of evidence-based recommendations or treatment strategies</a:t>
            </a:r>
          </a:p>
          <a:p>
            <a:pPr marL="457200" indent="-457200">
              <a:spcAft>
                <a:spcPts val="600"/>
              </a:spcAft>
              <a:buClr>
                <a:srgbClr val="860052"/>
              </a:buClr>
              <a:buFont typeface="Wingdings" pitchFamily="2" charset="2"/>
              <a:buChar char="§"/>
            </a:pPr>
            <a:r>
              <a:rPr lang="en-US" sz="2883" kern="0" noProof="0" dirty="0">
                <a:latin typeface="Arial"/>
                <a:cs typeface="Arial"/>
              </a:rPr>
              <a:t>Beliefs that T2T strategy in SLE is difficult to achieve or even impossible to achieve</a:t>
            </a:r>
          </a:p>
          <a:p>
            <a:pPr marL="457200" indent="-457200">
              <a:spcAft>
                <a:spcPts val="600"/>
              </a:spcAft>
              <a:buClr>
                <a:srgbClr val="860052"/>
              </a:buClr>
              <a:buFont typeface="Wingdings" pitchFamily="2" charset="2"/>
              <a:buChar char="§"/>
            </a:pPr>
            <a:r>
              <a:rPr lang="en-US" sz="2883" kern="0" noProof="0" dirty="0">
                <a:latin typeface="Arial"/>
                <a:cs typeface="Arial"/>
              </a:rPr>
              <a:t>Multidisciplinary care is poorly implemented</a:t>
            </a:r>
          </a:p>
          <a:p>
            <a:pPr marL="457200" indent="-457200">
              <a:spcAft>
                <a:spcPts val="600"/>
              </a:spcAft>
              <a:buClr>
                <a:srgbClr val="860052"/>
              </a:buClr>
              <a:buFont typeface="Wingdings" pitchFamily="2" charset="2"/>
              <a:buChar char="§"/>
            </a:pPr>
            <a:r>
              <a:rPr lang="en-US" sz="2883" kern="0" noProof="0" dirty="0">
                <a:latin typeface="Arial"/>
                <a:cs typeface="Arial"/>
              </a:rPr>
              <a:t>Lack of time during consultation</a:t>
            </a:r>
          </a:p>
          <a:p>
            <a:pPr marL="457200" indent="-457200">
              <a:spcAft>
                <a:spcPts val="600"/>
              </a:spcAft>
              <a:buClr>
                <a:srgbClr val="860052"/>
              </a:buClr>
              <a:buFont typeface="Wingdings" pitchFamily="2" charset="2"/>
              <a:buChar char="§"/>
            </a:pPr>
            <a:r>
              <a:rPr lang="en-US" sz="2883" kern="0" noProof="0" dirty="0">
                <a:latin typeface="Arial"/>
                <a:cs typeface="Arial"/>
              </a:rPr>
              <a:t>Variability in patients' follow-up care responsible</a:t>
            </a:r>
          </a:p>
          <a:p>
            <a:pPr marL="457200" indent="-457200">
              <a:spcAft>
                <a:spcPts val="600"/>
              </a:spcAft>
              <a:buClr>
                <a:srgbClr val="860052"/>
              </a:buClr>
              <a:buFont typeface="Wingdings" pitchFamily="2" charset="2"/>
              <a:buChar char="§"/>
            </a:pPr>
            <a:r>
              <a:rPr lang="en-US" sz="2883" kern="0" noProof="0" dirty="0">
                <a:latin typeface="Arial"/>
                <a:cs typeface="Arial"/>
              </a:rPr>
              <a:t>Small rheumatology departments</a:t>
            </a:r>
          </a:p>
          <a:p>
            <a:pPr marL="457200" indent="-457200">
              <a:spcAft>
                <a:spcPts val="600"/>
              </a:spcAft>
              <a:buClr>
                <a:srgbClr val="860052"/>
              </a:buClr>
              <a:buFont typeface="Wingdings" pitchFamily="2" charset="2"/>
              <a:buChar char="§"/>
            </a:pPr>
            <a:r>
              <a:rPr lang="en-US" sz="2883" kern="0" noProof="0" dirty="0">
                <a:latin typeface="Arial"/>
                <a:cs typeface="Arial"/>
              </a:rPr>
              <a:t>Limitations of the </a:t>
            </a:r>
            <a:r>
              <a:rPr lang="en-US" sz="2883" kern="0" dirty="0">
                <a:latin typeface="Arial"/>
                <a:cs typeface="Arial"/>
              </a:rPr>
              <a:t>electronic medical records and o</a:t>
            </a:r>
            <a:r>
              <a:rPr lang="en-US" sz="2883" kern="0" noProof="0" dirty="0" err="1">
                <a:latin typeface="Arial"/>
                <a:cs typeface="Arial"/>
              </a:rPr>
              <a:t>ther</a:t>
            </a:r>
            <a:r>
              <a:rPr lang="en-US" sz="2883" kern="0" noProof="0" dirty="0">
                <a:latin typeface="Arial"/>
                <a:cs typeface="Arial"/>
              </a:rPr>
              <a:t> digital tools limitations</a:t>
            </a:r>
          </a:p>
          <a:p>
            <a:pPr marL="457200" indent="-457200">
              <a:spcAft>
                <a:spcPts val="600"/>
              </a:spcAft>
              <a:buClr>
                <a:srgbClr val="860052"/>
              </a:buClr>
              <a:buFont typeface="Wingdings" pitchFamily="2" charset="2"/>
              <a:buChar char="§"/>
            </a:pPr>
            <a:r>
              <a:rPr lang="en-US" sz="2883" kern="0" noProof="0" dirty="0">
                <a:latin typeface="Arial"/>
                <a:cs typeface="Arial"/>
              </a:rPr>
              <a:t>Problems with clinical consultation agendas and appointments</a:t>
            </a:r>
          </a:p>
          <a:p>
            <a:pPr marL="457200" indent="-457200">
              <a:spcAft>
                <a:spcPts val="600"/>
              </a:spcAft>
              <a:buClr>
                <a:srgbClr val="860052"/>
              </a:buClr>
              <a:buFont typeface="Wingdings" pitchFamily="2" charset="2"/>
              <a:buChar char="§"/>
            </a:pPr>
            <a:r>
              <a:rPr lang="en-US" sz="2883" kern="0" noProof="0" dirty="0">
                <a:latin typeface="Arial"/>
                <a:cs typeface="Arial"/>
              </a:rPr>
              <a:t>Increase of administrative and paperwork activity of rheumatologists during clinical consultation</a:t>
            </a:r>
          </a:p>
          <a:p>
            <a:pPr marL="457200" indent="-457200">
              <a:spcAft>
                <a:spcPts val="600"/>
              </a:spcAft>
              <a:buClr>
                <a:srgbClr val="860052"/>
              </a:buClr>
              <a:buFont typeface="Wingdings" pitchFamily="2" charset="2"/>
              <a:buChar char="§"/>
            </a:pPr>
            <a:r>
              <a:rPr lang="en-US" sz="2883" kern="0" noProof="0" dirty="0">
                <a:latin typeface="Arial"/>
                <a:cs typeface="Arial"/>
              </a:rPr>
              <a:t>Lack of a </a:t>
            </a:r>
            <a:r>
              <a:rPr lang="en-US" sz="2883" kern="0" noProof="0" dirty="0" err="1">
                <a:latin typeface="Arial"/>
                <a:cs typeface="Arial"/>
              </a:rPr>
              <a:t>standardised</a:t>
            </a:r>
            <a:r>
              <a:rPr lang="en-US" sz="2883" kern="0" noProof="0" dirty="0">
                <a:latin typeface="Arial"/>
                <a:cs typeface="Arial"/>
              </a:rPr>
              <a:t> and rapid referral process to the specialist for patients with a confirmed SLE diagnosis</a:t>
            </a:r>
          </a:p>
          <a:p>
            <a:pPr marL="457200" indent="-457200">
              <a:spcAft>
                <a:spcPts val="600"/>
              </a:spcAft>
              <a:buClr>
                <a:srgbClr val="860052"/>
              </a:buClr>
              <a:buFont typeface="Wingdings" pitchFamily="2" charset="2"/>
              <a:buChar char="§"/>
            </a:pPr>
            <a:r>
              <a:rPr lang="en-US" sz="2883" kern="0" noProof="0" dirty="0">
                <a:latin typeface="Arial"/>
                <a:cs typeface="Arial"/>
              </a:rPr>
              <a:t>Lack of or heterogeneous access to other health professionals involved in the care of patients with SLE</a:t>
            </a:r>
            <a:endParaRPr lang="en-US" sz="2883" b="1" kern="0" noProof="0" dirty="0">
              <a:solidFill>
                <a:srgbClr val="860052"/>
              </a:solidFill>
              <a:latin typeface="Arial"/>
              <a:cs typeface="Arial"/>
            </a:endParaRPr>
          </a:p>
        </p:txBody>
      </p:sp>
      <p:sp>
        <p:nvSpPr>
          <p:cNvPr id="15" name="TextBox 118">
            <a:extLst>
              <a:ext uri="{FF2B5EF4-FFF2-40B4-BE49-F238E27FC236}">
                <a16:creationId xmlns:a16="http://schemas.microsoft.com/office/drawing/2014/main" id="{929AD76A-C07C-50AC-5A1B-F8FBF256A09B}"/>
              </a:ext>
            </a:extLst>
          </p:cNvPr>
          <p:cNvSpPr txBox="1"/>
          <p:nvPr/>
        </p:nvSpPr>
        <p:spPr>
          <a:xfrm>
            <a:off x="11013529" y="5591249"/>
            <a:ext cx="6294228" cy="430887"/>
          </a:xfrm>
          <a:prstGeom prst="rect">
            <a:avLst/>
          </a:prstGeom>
          <a:solidFill>
            <a:schemeClr val="bg1"/>
          </a:solidFill>
        </p:spPr>
        <p:txBody>
          <a:bodyPr wrap="square" lIns="144000" tIns="0" rIns="0" bIns="0" rtlCol="0">
            <a:spAutoFit/>
          </a:bodyPr>
          <a:lstStyle/>
          <a:p>
            <a:pPr defTabSz="775662"/>
            <a:r>
              <a:rPr lang="en-US" sz="2800" b="1" kern="0" noProof="0" dirty="0">
                <a:latin typeface="Arial" panose="020B0604020202020204"/>
              </a:rPr>
              <a:t>Patient and disease-related barriers </a:t>
            </a:r>
          </a:p>
        </p:txBody>
      </p:sp>
      <p:sp>
        <p:nvSpPr>
          <p:cNvPr id="16" name="TextBox 118">
            <a:extLst>
              <a:ext uri="{FF2B5EF4-FFF2-40B4-BE49-F238E27FC236}">
                <a16:creationId xmlns:a16="http://schemas.microsoft.com/office/drawing/2014/main" id="{24A6E855-59F6-5FA8-6CF6-0D1B573C7BF3}"/>
              </a:ext>
            </a:extLst>
          </p:cNvPr>
          <p:cNvSpPr txBox="1"/>
          <p:nvPr/>
        </p:nvSpPr>
        <p:spPr>
          <a:xfrm>
            <a:off x="11013529" y="14310360"/>
            <a:ext cx="10109111" cy="430887"/>
          </a:xfrm>
          <a:prstGeom prst="rect">
            <a:avLst/>
          </a:prstGeom>
          <a:solidFill>
            <a:schemeClr val="bg1"/>
          </a:solidFill>
        </p:spPr>
        <p:txBody>
          <a:bodyPr wrap="square" lIns="144000" tIns="0" rIns="0" bIns="0" rtlCol="0">
            <a:spAutoFit/>
          </a:bodyPr>
          <a:lstStyle/>
          <a:p>
            <a:pPr defTabSz="775662"/>
            <a:r>
              <a:rPr lang="en-US" sz="2800" b="1" kern="0" noProof="0" dirty="0">
                <a:latin typeface="Arial" panose="020B0604020202020204"/>
              </a:rPr>
              <a:t>Rheumatologists and clinical </a:t>
            </a:r>
            <a:r>
              <a:rPr lang="en-US" sz="2800" b="1" kern="0" noProof="0" dirty="0" err="1">
                <a:latin typeface="Arial" panose="020B0604020202020204"/>
              </a:rPr>
              <a:t>organisation</a:t>
            </a:r>
            <a:r>
              <a:rPr lang="en-US" sz="2800" b="1" kern="0" noProof="0" dirty="0">
                <a:latin typeface="Arial" panose="020B0604020202020204"/>
              </a:rPr>
              <a:t> related barriers </a:t>
            </a:r>
          </a:p>
        </p:txBody>
      </p:sp>
      <p:sp>
        <p:nvSpPr>
          <p:cNvPr id="33" name="Redondear rectángulo de esquina del mismo lado 32">
            <a:extLst>
              <a:ext uri="{FF2B5EF4-FFF2-40B4-BE49-F238E27FC236}">
                <a16:creationId xmlns:a16="http://schemas.microsoft.com/office/drawing/2014/main" id="{E73EB330-0FF9-17AA-E3FE-33BA404856E0}"/>
              </a:ext>
            </a:extLst>
          </p:cNvPr>
          <p:cNvSpPr/>
          <p:nvPr/>
        </p:nvSpPr>
        <p:spPr>
          <a:xfrm rot="10800000">
            <a:off x="23847552" y="5721916"/>
            <a:ext cx="1609344" cy="1463040"/>
          </a:xfrm>
          <a:prstGeom prst="round2SameRect">
            <a:avLst>
              <a:gd name="adj1" fmla="val 50000"/>
              <a:gd name="adj2" fmla="val 0"/>
            </a:avLst>
          </a:prstGeom>
          <a:solidFill>
            <a:srgbClr val="EC00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34" name="Redondear rectángulo de esquina del mismo lado 33">
            <a:extLst>
              <a:ext uri="{FF2B5EF4-FFF2-40B4-BE49-F238E27FC236}">
                <a16:creationId xmlns:a16="http://schemas.microsoft.com/office/drawing/2014/main" id="{FA1E0BDE-B18A-5C21-FCA8-57F3C163E821}"/>
              </a:ext>
            </a:extLst>
          </p:cNvPr>
          <p:cNvSpPr/>
          <p:nvPr/>
        </p:nvSpPr>
        <p:spPr>
          <a:xfrm rot="10800000">
            <a:off x="23847552" y="14445784"/>
            <a:ext cx="1609344" cy="1463040"/>
          </a:xfrm>
          <a:prstGeom prst="round2SameRect">
            <a:avLst>
              <a:gd name="adj1" fmla="val 50000"/>
              <a:gd name="adj2" fmla="val 0"/>
            </a:avLst>
          </a:prstGeom>
          <a:solidFill>
            <a:srgbClr val="EC00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 name="Grupo 1">
            <a:extLst>
              <a:ext uri="{FF2B5EF4-FFF2-40B4-BE49-F238E27FC236}">
                <a16:creationId xmlns:a16="http://schemas.microsoft.com/office/drawing/2014/main" id="{917D7B06-2BFB-0D3F-3BD6-5F10A6E46BDA}"/>
              </a:ext>
            </a:extLst>
          </p:cNvPr>
          <p:cNvGrpSpPr/>
          <p:nvPr/>
        </p:nvGrpSpPr>
        <p:grpSpPr>
          <a:xfrm>
            <a:off x="26151840" y="6780033"/>
            <a:ext cx="1679273" cy="1609344"/>
            <a:chOff x="26151840" y="6130331"/>
            <a:chExt cx="1679273" cy="1609344"/>
          </a:xfrm>
        </p:grpSpPr>
        <p:sp>
          <p:nvSpPr>
            <p:cNvPr id="35" name="Redondear rectángulo de esquina del mismo lado 34">
              <a:extLst>
                <a:ext uri="{FF2B5EF4-FFF2-40B4-BE49-F238E27FC236}">
                  <a16:creationId xmlns:a16="http://schemas.microsoft.com/office/drawing/2014/main" id="{05E43ECF-DB2D-098C-89E7-92A9B4D70F76}"/>
                </a:ext>
              </a:extLst>
            </p:cNvPr>
            <p:cNvSpPr/>
            <p:nvPr/>
          </p:nvSpPr>
          <p:spPr>
            <a:xfrm rot="5400000">
              <a:off x="26186805" y="6095366"/>
              <a:ext cx="1609344" cy="1679273"/>
            </a:xfrm>
            <a:prstGeom prst="round2SameRect">
              <a:avLst>
                <a:gd name="adj1" fmla="val 50000"/>
                <a:gd name="adj2" fmla="val 0"/>
              </a:avLst>
            </a:prstGeom>
            <a:solidFill>
              <a:srgbClr val="8600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43" name="Gráfico 42" descr="Cerrar con relleno sólido">
              <a:extLst>
                <a:ext uri="{FF2B5EF4-FFF2-40B4-BE49-F238E27FC236}">
                  <a16:creationId xmlns:a16="http://schemas.microsoft.com/office/drawing/2014/main" id="{0A98DCEE-1A60-6EF6-F1B5-469EAB13131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6371261" y="6437177"/>
              <a:ext cx="914400" cy="914400"/>
            </a:xfrm>
            <a:prstGeom prst="rect">
              <a:avLst/>
            </a:prstGeom>
          </p:spPr>
        </p:pic>
      </p:grpSp>
      <p:grpSp>
        <p:nvGrpSpPr>
          <p:cNvPr id="4" name="Grupo 3">
            <a:extLst>
              <a:ext uri="{FF2B5EF4-FFF2-40B4-BE49-F238E27FC236}">
                <a16:creationId xmlns:a16="http://schemas.microsoft.com/office/drawing/2014/main" id="{419C2B99-A409-2DEA-4F2F-8EE1FF14DEB7}"/>
              </a:ext>
            </a:extLst>
          </p:cNvPr>
          <p:cNvGrpSpPr/>
          <p:nvPr/>
        </p:nvGrpSpPr>
        <p:grpSpPr>
          <a:xfrm>
            <a:off x="26151840" y="9287677"/>
            <a:ext cx="1679273" cy="1609344"/>
            <a:chOff x="26151840" y="9215488"/>
            <a:chExt cx="1679273" cy="1609344"/>
          </a:xfrm>
        </p:grpSpPr>
        <p:sp>
          <p:nvSpPr>
            <p:cNvPr id="36" name="Redondear rectángulo de esquina del mismo lado 35">
              <a:extLst>
                <a:ext uri="{FF2B5EF4-FFF2-40B4-BE49-F238E27FC236}">
                  <a16:creationId xmlns:a16="http://schemas.microsoft.com/office/drawing/2014/main" id="{53DDE2FB-9370-95E2-F01D-8B2B5095D130}"/>
                </a:ext>
              </a:extLst>
            </p:cNvPr>
            <p:cNvSpPr/>
            <p:nvPr/>
          </p:nvSpPr>
          <p:spPr>
            <a:xfrm rot="5400000">
              <a:off x="26186805" y="9180523"/>
              <a:ext cx="1609344" cy="1679273"/>
            </a:xfrm>
            <a:prstGeom prst="round2SameRect">
              <a:avLst>
                <a:gd name="adj1" fmla="val 50000"/>
                <a:gd name="adj2" fmla="val 0"/>
              </a:avLst>
            </a:prstGeom>
            <a:solidFill>
              <a:srgbClr val="8600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45" name="Gráfico 44" descr="Cronómetro 33% con relleno sólido">
              <a:extLst>
                <a:ext uri="{FF2B5EF4-FFF2-40B4-BE49-F238E27FC236}">
                  <a16:creationId xmlns:a16="http://schemas.microsoft.com/office/drawing/2014/main" id="{BB1875F2-0FC8-CCFD-23DE-B9111E32E37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6369102" y="9401552"/>
              <a:ext cx="1139097" cy="1139097"/>
            </a:xfrm>
            <a:prstGeom prst="rect">
              <a:avLst/>
            </a:prstGeom>
          </p:spPr>
        </p:pic>
      </p:grpSp>
      <p:grpSp>
        <p:nvGrpSpPr>
          <p:cNvPr id="5" name="Grupo 4">
            <a:extLst>
              <a:ext uri="{FF2B5EF4-FFF2-40B4-BE49-F238E27FC236}">
                <a16:creationId xmlns:a16="http://schemas.microsoft.com/office/drawing/2014/main" id="{BB9DC377-9038-30C3-3958-6CB68365EC85}"/>
              </a:ext>
            </a:extLst>
          </p:cNvPr>
          <p:cNvGrpSpPr/>
          <p:nvPr/>
        </p:nvGrpSpPr>
        <p:grpSpPr>
          <a:xfrm>
            <a:off x="26165908" y="12191517"/>
            <a:ext cx="1665205" cy="1609344"/>
            <a:chOff x="26165908" y="12311832"/>
            <a:chExt cx="1665205" cy="1609344"/>
          </a:xfrm>
        </p:grpSpPr>
        <p:sp>
          <p:nvSpPr>
            <p:cNvPr id="37" name="Redondear rectángulo de esquina del mismo lado 36">
              <a:extLst>
                <a:ext uri="{FF2B5EF4-FFF2-40B4-BE49-F238E27FC236}">
                  <a16:creationId xmlns:a16="http://schemas.microsoft.com/office/drawing/2014/main" id="{2A55D299-2867-9A84-5E28-726DEB585F3C}"/>
                </a:ext>
              </a:extLst>
            </p:cNvPr>
            <p:cNvSpPr/>
            <p:nvPr/>
          </p:nvSpPr>
          <p:spPr>
            <a:xfrm rot="5400000">
              <a:off x="26193839" y="12283901"/>
              <a:ext cx="1609344" cy="1665205"/>
            </a:xfrm>
            <a:prstGeom prst="round2SameRect">
              <a:avLst>
                <a:gd name="adj1" fmla="val 50000"/>
                <a:gd name="adj2" fmla="val 0"/>
              </a:avLst>
            </a:prstGeom>
            <a:solidFill>
              <a:srgbClr val="8600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47" name="Gráfico 46" descr="Libro abierto con relleno sólido">
              <a:extLst>
                <a:ext uri="{FF2B5EF4-FFF2-40B4-BE49-F238E27FC236}">
                  <a16:creationId xmlns:a16="http://schemas.microsoft.com/office/drawing/2014/main" id="{C757D3E0-580E-E042-E844-C6486695543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26407204" y="12557606"/>
              <a:ext cx="1094126" cy="1094126"/>
            </a:xfrm>
            <a:prstGeom prst="rect">
              <a:avLst/>
            </a:prstGeom>
          </p:spPr>
        </p:pic>
      </p:grpSp>
      <p:grpSp>
        <p:nvGrpSpPr>
          <p:cNvPr id="12" name="Grupo 11">
            <a:extLst>
              <a:ext uri="{FF2B5EF4-FFF2-40B4-BE49-F238E27FC236}">
                <a16:creationId xmlns:a16="http://schemas.microsoft.com/office/drawing/2014/main" id="{A7776738-0FBC-BBA0-DC9A-29DDFD4BE70A}"/>
              </a:ext>
            </a:extLst>
          </p:cNvPr>
          <p:cNvGrpSpPr/>
          <p:nvPr/>
        </p:nvGrpSpPr>
        <p:grpSpPr>
          <a:xfrm>
            <a:off x="26151840" y="23471805"/>
            <a:ext cx="1679273" cy="1609344"/>
            <a:chOff x="26151840" y="23977128"/>
            <a:chExt cx="1679273" cy="1609344"/>
          </a:xfrm>
        </p:grpSpPr>
        <p:sp>
          <p:nvSpPr>
            <p:cNvPr id="41" name="Redondear rectángulo de esquina del mismo lado 40">
              <a:extLst>
                <a:ext uri="{FF2B5EF4-FFF2-40B4-BE49-F238E27FC236}">
                  <a16:creationId xmlns:a16="http://schemas.microsoft.com/office/drawing/2014/main" id="{D67D7D3C-C288-4882-D51E-65727C3DE099}"/>
                </a:ext>
              </a:extLst>
            </p:cNvPr>
            <p:cNvSpPr/>
            <p:nvPr/>
          </p:nvSpPr>
          <p:spPr>
            <a:xfrm rot="5400000">
              <a:off x="26186805" y="23942163"/>
              <a:ext cx="1609344" cy="1679273"/>
            </a:xfrm>
            <a:prstGeom prst="round2SameRect">
              <a:avLst>
                <a:gd name="adj1" fmla="val 50000"/>
                <a:gd name="adj2" fmla="val 0"/>
              </a:avLst>
            </a:prstGeom>
            <a:solidFill>
              <a:srgbClr val="8600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49" name="Gráfico 48" descr="Grupo de hombres contorno">
              <a:extLst>
                <a:ext uri="{FF2B5EF4-FFF2-40B4-BE49-F238E27FC236}">
                  <a16:creationId xmlns:a16="http://schemas.microsoft.com/office/drawing/2014/main" id="{15895C52-6A0E-F587-7BC7-2A07F63A5BF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6343880" y="24195655"/>
              <a:ext cx="1077233" cy="1077233"/>
            </a:xfrm>
            <a:prstGeom prst="rect">
              <a:avLst/>
            </a:prstGeom>
          </p:spPr>
        </p:pic>
      </p:grpSp>
      <p:grpSp>
        <p:nvGrpSpPr>
          <p:cNvPr id="10" name="Grupo 9">
            <a:extLst>
              <a:ext uri="{FF2B5EF4-FFF2-40B4-BE49-F238E27FC236}">
                <a16:creationId xmlns:a16="http://schemas.microsoft.com/office/drawing/2014/main" id="{067C9100-F572-6072-7FCA-5D288FDBA2AF}"/>
              </a:ext>
            </a:extLst>
          </p:cNvPr>
          <p:cNvGrpSpPr/>
          <p:nvPr/>
        </p:nvGrpSpPr>
        <p:grpSpPr>
          <a:xfrm>
            <a:off x="26169425" y="18117333"/>
            <a:ext cx="1661688" cy="1609344"/>
            <a:chOff x="26169425" y="19368616"/>
            <a:chExt cx="1661688" cy="1609344"/>
          </a:xfrm>
        </p:grpSpPr>
        <p:sp>
          <p:nvSpPr>
            <p:cNvPr id="39" name="Redondear rectángulo de esquina del mismo lado 38">
              <a:extLst>
                <a:ext uri="{FF2B5EF4-FFF2-40B4-BE49-F238E27FC236}">
                  <a16:creationId xmlns:a16="http://schemas.microsoft.com/office/drawing/2014/main" id="{90C6D36E-880F-0939-78C6-6517F92AB4FD}"/>
                </a:ext>
              </a:extLst>
            </p:cNvPr>
            <p:cNvSpPr/>
            <p:nvPr/>
          </p:nvSpPr>
          <p:spPr>
            <a:xfrm rot="5400000">
              <a:off x="26195597" y="19342444"/>
              <a:ext cx="1609344" cy="1661688"/>
            </a:xfrm>
            <a:prstGeom prst="round2SameRect">
              <a:avLst>
                <a:gd name="adj1" fmla="val 50000"/>
                <a:gd name="adj2" fmla="val 0"/>
              </a:avLst>
            </a:prstGeom>
            <a:solidFill>
              <a:srgbClr val="8600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51" name="Gráfico 50" descr="Advertencia contorno">
              <a:extLst>
                <a:ext uri="{FF2B5EF4-FFF2-40B4-BE49-F238E27FC236}">
                  <a16:creationId xmlns:a16="http://schemas.microsoft.com/office/drawing/2014/main" id="{87B5F37D-0C58-C79D-1195-3209CF4D85FA}"/>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6425962" y="19644848"/>
              <a:ext cx="914400" cy="914400"/>
            </a:xfrm>
            <a:prstGeom prst="rect">
              <a:avLst/>
            </a:prstGeom>
          </p:spPr>
        </p:pic>
      </p:grpSp>
      <p:grpSp>
        <p:nvGrpSpPr>
          <p:cNvPr id="7" name="Grupo 6">
            <a:extLst>
              <a:ext uri="{FF2B5EF4-FFF2-40B4-BE49-F238E27FC236}">
                <a16:creationId xmlns:a16="http://schemas.microsoft.com/office/drawing/2014/main" id="{4D9F1CDD-C61C-7A94-EA22-EF026D7A7AC8}"/>
              </a:ext>
            </a:extLst>
          </p:cNvPr>
          <p:cNvGrpSpPr/>
          <p:nvPr/>
        </p:nvGrpSpPr>
        <p:grpSpPr>
          <a:xfrm>
            <a:off x="26134255" y="14324063"/>
            <a:ext cx="1696858" cy="1609344"/>
            <a:chOff x="26134255" y="15912232"/>
            <a:chExt cx="1696858" cy="1609344"/>
          </a:xfrm>
        </p:grpSpPr>
        <p:sp>
          <p:nvSpPr>
            <p:cNvPr id="38" name="Redondear rectángulo de esquina del mismo lado 37">
              <a:extLst>
                <a:ext uri="{FF2B5EF4-FFF2-40B4-BE49-F238E27FC236}">
                  <a16:creationId xmlns:a16="http://schemas.microsoft.com/office/drawing/2014/main" id="{58703C29-BB5C-7DB5-A150-FAEFFE63B9D3}"/>
                </a:ext>
              </a:extLst>
            </p:cNvPr>
            <p:cNvSpPr/>
            <p:nvPr/>
          </p:nvSpPr>
          <p:spPr>
            <a:xfrm rot="5400000">
              <a:off x="26178012" y="15868475"/>
              <a:ext cx="1609344" cy="1696858"/>
            </a:xfrm>
            <a:prstGeom prst="round2SameRect">
              <a:avLst>
                <a:gd name="adj1" fmla="val 50000"/>
                <a:gd name="adj2" fmla="val 0"/>
              </a:avLst>
            </a:prstGeom>
            <a:solidFill>
              <a:srgbClr val="8600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53" name="Gráfico 52" descr="Formas básicas contorno">
              <a:extLst>
                <a:ext uri="{FF2B5EF4-FFF2-40B4-BE49-F238E27FC236}">
                  <a16:creationId xmlns:a16="http://schemas.microsoft.com/office/drawing/2014/main" id="{0BDDA89A-3D2E-5232-CC47-C20F69819EA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26292903" y="16177106"/>
              <a:ext cx="1049156" cy="1049156"/>
            </a:xfrm>
            <a:prstGeom prst="rect">
              <a:avLst/>
            </a:prstGeom>
          </p:spPr>
        </p:pic>
      </p:grpSp>
      <p:grpSp>
        <p:nvGrpSpPr>
          <p:cNvPr id="11" name="Grupo 10">
            <a:extLst>
              <a:ext uri="{FF2B5EF4-FFF2-40B4-BE49-F238E27FC236}">
                <a16:creationId xmlns:a16="http://schemas.microsoft.com/office/drawing/2014/main" id="{F3C15C37-52F9-E242-40DC-162BD06C4CD7}"/>
              </a:ext>
            </a:extLst>
          </p:cNvPr>
          <p:cNvGrpSpPr/>
          <p:nvPr/>
        </p:nvGrpSpPr>
        <p:grpSpPr>
          <a:xfrm>
            <a:off x="26151840" y="21335446"/>
            <a:ext cx="1679273" cy="1609344"/>
            <a:chOff x="26151840" y="21888896"/>
            <a:chExt cx="1679273" cy="1609344"/>
          </a:xfrm>
        </p:grpSpPr>
        <p:sp>
          <p:nvSpPr>
            <p:cNvPr id="40" name="Redondear rectángulo de esquina del mismo lado 39">
              <a:extLst>
                <a:ext uri="{FF2B5EF4-FFF2-40B4-BE49-F238E27FC236}">
                  <a16:creationId xmlns:a16="http://schemas.microsoft.com/office/drawing/2014/main" id="{7390D0C1-B9CB-A17D-9695-FDC54E4EC14B}"/>
                </a:ext>
              </a:extLst>
            </p:cNvPr>
            <p:cNvSpPr/>
            <p:nvPr/>
          </p:nvSpPr>
          <p:spPr>
            <a:xfrm rot="5400000">
              <a:off x="26186805" y="21853931"/>
              <a:ext cx="1609344" cy="1679273"/>
            </a:xfrm>
            <a:prstGeom prst="round2SameRect">
              <a:avLst>
                <a:gd name="adj1" fmla="val 50000"/>
                <a:gd name="adj2" fmla="val 0"/>
              </a:avLst>
            </a:prstGeom>
            <a:solidFill>
              <a:srgbClr val="86005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56" name="Gráfico 55" descr="Laberinto con relleno sólido">
              <a:extLst>
                <a:ext uri="{FF2B5EF4-FFF2-40B4-BE49-F238E27FC236}">
                  <a16:creationId xmlns:a16="http://schemas.microsoft.com/office/drawing/2014/main" id="{6EA576B2-D806-B737-294C-711500A779C1}"/>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26287639" y="22125215"/>
              <a:ext cx="1110230" cy="1110230"/>
            </a:xfrm>
            <a:prstGeom prst="rect">
              <a:avLst/>
            </a:prstGeom>
          </p:spPr>
        </p:pic>
      </p:grpSp>
      <p:pic>
        <p:nvPicPr>
          <p:cNvPr id="58" name="Gráfico 57" descr="Hospital con relleno sólido">
            <a:extLst>
              <a:ext uri="{FF2B5EF4-FFF2-40B4-BE49-F238E27FC236}">
                <a16:creationId xmlns:a16="http://schemas.microsoft.com/office/drawing/2014/main" id="{57D8A19E-3F26-7ED2-8D73-3CB8F1ECD520}"/>
              </a:ext>
            </a:extLst>
          </p:cNvPr>
          <p:cNvPicPr>
            <a:picLocks noChangeAspect="1"/>
          </p:cNvPicPr>
          <p:nvPr/>
        </p:nvPicPr>
        <p:blipFill>
          <a:blip r:embed="rId19">
            <a:extLst>
              <a:ext uri="{96DAC541-7B7A-43D3-8B79-37D633B846F1}">
                <asvg:svgBlip xmlns:asvg="http://schemas.microsoft.com/office/drawing/2016/SVG/main" r:embed="rId20"/>
              </a:ext>
            </a:extLst>
          </a:blip>
          <a:stretch>
            <a:fillRect/>
          </a:stretch>
        </p:blipFill>
        <p:spPr>
          <a:xfrm>
            <a:off x="24042711" y="14436323"/>
            <a:ext cx="1242586" cy="1242586"/>
          </a:xfrm>
          <a:prstGeom prst="rect">
            <a:avLst/>
          </a:prstGeom>
        </p:spPr>
      </p:pic>
      <p:pic>
        <p:nvPicPr>
          <p:cNvPr id="60" name="Gráfico 59" descr="Grupo con relleno sólido">
            <a:extLst>
              <a:ext uri="{FF2B5EF4-FFF2-40B4-BE49-F238E27FC236}">
                <a16:creationId xmlns:a16="http://schemas.microsoft.com/office/drawing/2014/main" id="{878F34E4-A083-4C46-05FE-448BD0A01FD6}"/>
              </a:ext>
            </a:extLst>
          </p:cNvPr>
          <p:cNvPicPr>
            <a:picLocks noChangeAspect="1"/>
          </p:cNvPicPr>
          <p:nvPr/>
        </p:nvPicPr>
        <p:blipFill>
          <a:blip r:embed="rId21">
            <a:extLst>
              <a:ext uri="{96DAC541-7B7A-43D3-8B79-37D633B846F1}">
                <asvg:svgBlip xmlns:asvg="http://schemas.microsoft.com/office/drawing/2016/SVG/main" r:embed="rId22"/>
              </a:ext>
            </a:extLst>
          </a:blip>
          <a:stretch>
            <a:fillRect/>
          </a:stretch>
        </p:blipFill>
        <p:spPr>
          <a:xfrm>
            <a:off x="24049772" y="5819166"/>
            <a:ext cx="1237241" cy="1237241"/>
          </a:xfrm>
          <a:prstGeom prst="rect">
            <a:avLst/>
          </a:prstGeom>
        </p:spPr>
      </p:pic>
      <p:pic>
        <p:nvPicPr>
          <p:cNvPr id="3" name="Imagen 2" descr="Diagrama&#10;&#10;El contenido generado por IA puede ser incorrecto.">
            <a:extLst>
              <a:ext uri="{FF2B5EF4-FFF2-40B4-BE49-F238E27FC236}">
                <a16:creationId xmlns:a16="http://schemas.microsoft.com/office/drawing/2014/main" id="{57709553-68E3-8F7A-88AF-9DD9B142B352}"/>
              </a:ext>
            </a:extLst>
          </p:cNvPr>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238501" y="25673304"/>
            <a:ext cx="3290276" cy="3290276"/>
          </a:xfrm>
          <a:prstGeom prst="rect">
            <a:avLst/>
          </a:prstGeom>
        </p:spPr>
      </p:pic>
    </p:spTree>
    <p:extLst>
      <p:ext uri="{BB962C8B-B14F-4D97-AF65-F5344CB8AC3E}">
        <p14:creationId xmlns:p14="http://schemas.microsoft.com/office/powerpoint/2010/main" val="3732833206"/>
      </p:ext>
    </p:extLst>
  </p:cSld>
  <p:clrMapOvr>
    <a:masterClrMapping/>
  </p:clrMapOvr>
</p:sld>
</file>

<file path=ppt/theme/theme1.xml><?xml version="1.0" encoding="utf-8"?>
<a:theme xmlns:a="http://schemas.openxmlformats.org/drawingml/2006/main" name="Office 2013 - Tema de 2022">
  <a:themeElements>
    <a:clrScheme name="Office 2013 - Tema de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Tema de 2022">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Tema de 2022">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haredContentType xmlns="Microsoft.SharePoint.Taxonomy.ContentTypeSync" SourceId="1ee89e71-04cd-405e-9ca3-99e020c1694d" ContentTypeId="0x0101" PreviousValue="false"/>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324EE307391024CAB07E60A7784189C" ma:contentTypeVersion="19" ma:contentTypeDescription="Create a new document." ma:contentTypeScope="" ma:versionID="33370f1a45143b48409d2c8210739511">
  <xsd:schema xmlns:xsd="http://www.w3.org/2001/XMLSchema" xmlns:xs="http://www.w3.org/2001/XMLSchema" xmlns:p="http://schemas.microsoft.com/office/2006/metadata/properties" xmlns:ns2="44a56295-c29e-4898-8136-a54736c65b82" xmlns:ns3="f72a178a-1768-407c-89c9-89dd8084a727" xmlns:ns4="b6a78efa-b9e5-4db2-ba98-fa99e7bf5d6b" targetNamespace="http://schemas.microsoft.com/office/2006/metadata/properties" ma:root="true" ma:fieldsID="3bcad538432485f22b405b6f08d04fd4" ns2:_="" ns3:_="" ns4:_="">
    <xsd:import namespace="44a56295-c29e-4898-8136-a54736c65b82"/>
    <xsd:import namespace="f72a178a-1768-407c-89c9-89dd8084a727"/>
    <xsd:import namespace="b6a78efa-b9e5-4db2-ba98-fa99e7bf5d6b"/>
    <xsd:element name="properties">
      <xsd:complexType>
        <xsd:sequence>
          <xsd:element name="documentManagement">
            <xsd:complexType>
              <xsd:all>
                <xsd:element ref="ns2:Descriptions" minOccurs="0"/>
                <xsd:element ref="ns2:Keyword" minOccurs="0"/>
                <xsd:element ref="ns3:MediaServiceMetadata" minOccurs="0"/>
                <xsd:element ref="ns3:MediaServiceFastMetadata" minOccurs="0"/>
                <xsd:element ref="ns3:MediaServiceDateTaken" minOccurs="0"/>
                <xsd:element ref="ns3:MediaServiceAutoTags" minOccurs="0"/>
                <xsd:element ref="ns3:MediaLengthInSeconds" minOccurs="0"/>
                <xsd:element ref="ns4:SharedWithUsers" minOccurs="0"/>
                <xsd:element ref="ns4:SharedWithDetail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ObjectDetectorVersions" minOccurs="0"/>
                <xsd:element ref="ns3:MediaServiceLocation"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4a56295-c29e-4898-8136-a54736c65b82" elementFormDefault="qualified">
    <xsd:import namespace="http://schemas.microsoft.com/office/2006/documentManagement/types"/>
    <xsd:import namespace="http://schemas.microsoft.com/office/infopath/2007/PartnerControls"/>
    <xsd:element name="Descriptions" ma:index="8" nillable="true" ma:displayName="Descriptions" ma:description="Describe your document to make it appear at the top of search results" ma:internalName="Descriptions">
      <xsd:simpleType>
        <xsd:restriction base="dms:Note">
          <xsd:maxLength value="255"/>
        </xsd:restriction>
      </xsd:simpleType>
    </xsd:element>
    <xsd:element name="Keyword" ma:index="9" nillable="true" ma:displayName="Keyword" ma:description="Enter list of terms separated by semi-colon(;)" ma:internalName="Keyword">
      <xsd:simpleType>
        <xsd:restriction base="dms:Text">
          <xsd:maxLength value="255"/>
        </xsd:restriction>
      </xsd:simpleType>
    </xsd:element>
    <xsd:element name="TaxCatchAll" ma:index="19" nillable="true" ma:displayName="Taxonomy Catch All Column" ma:hidden="true" ma:list="{1ee898f1-7649-49c3-b9f2-cbd1908b19af}" ma:internalName="TaxCatchAll" ma:showField="CatchAllData" ma:web="b6a78efa-b9e5-4db2-ba98-fa99e7bf5d6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72a178a-1768-407c-89c9-89dd8084a72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ee89e71-04cd-405e-9ca3-99e020c1694d"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EventHashCode" ma:index="22" nillable="true" ma:displayName="MediaServiceEventHashCode" ma:hidden="true" ma:internalName="MediaServiceEventHashCode"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6a78efa-b9e5-4db2-ba98-fa99e7bf5d6b"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Keyword xmlns="44a56295-c29e-4898-8136-a54736c65b82" xsi:nil="true"/>
    <lcf76f155ced4ddcb4097134ff3c332f xmlns="f72a178a-1768-407c-89c9-89dd8084a727">
      <Terms xmlns="http://schemas.microsoft.com/office/infopath/2007/PartnerControls"/>
    </lcf76f155ced4ddcb4097134ff3c332f>
    <TaxCatchAll xmlns="44a56295-c29e-4898-8136-a54736c65b82" xsi:nil="true"/>
    <Descriptions xmlns="44a56295-c29e-4898-8136-a54736c65b82" xsi:nil="true"/>
  </documentManagement>
</p:properties>
</file>

<file path=customXml/itemProps1.xml><?xml version="1.0" encoding="utf-8"?>
<ds:datastoreItem xmlns:ds="http://schemas.openxmlformats.org/officeDocument/2006/customXml" ds:itemID="{952D4283-25BC-4722-B204-4D8FE5091BDF}">
  <ds:schemaRefs>
    <ds:schemaRef ds:uri="Microsoft.SharePoint.Taxonomy.ContentTypeSync"/>
  </ds:schemaRefs>
</ds:datastoreItem>
</file>

<file path=customXml/itemProps2.xml><?xml version="1.0" encoding="utf-8"?>
<ds:datastoreItem xmlns:ds="http://schemas.openxmlformats.org/officeDocument/2006/customXml" ds:itemID="{C1E83E42-1E15-46CB-87BA-5304D0337AD2}">
  <ds:schemaRefs>
    <ds:schemaRef ds:uri="http://schemas.microsoft.com/sharepoint/v3/contenttype/forms"/>
  </ds:schemaRefs>
</ds:datastoreItem>
</file>

<file path=customXml/itemProps3.xml><?xml version="1.0" encoding="utf-8"?>
<ds:datastoreItem xmlns:ds="http://schemas.openxmlformats.org/officeDocument/2006/customXml" ds:itemID="{1B2FA6B9-79EF-4666-9FF5-376DAFBEF8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4a56295-c29e-4898-8136-a54736c65b82"/>
    <ds:schemaRef ds:uri="f72a178a-1768-407c-89c9-89dd8084a727"/>
    <ds:schemaRef ds:uri="b6a78efa-b9e5-4db2-ba98-fa99e7bf5d6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3245FC57-B740-49CC-A6B8-DE8FA8901635}">
  <ds:schemaRefs>
    <ds:schemaRef ds:uri="http://schemas.microsoft.com/office/2006/metadata/properties"/>
    <ds:schemaRef ds:uri="http://purl.org/dc/elements/1.1/"/>
    <ds:schemaRef ds:uri="http://schemas.openxmlformats.org/package/2006/metadata/core-properties"/>
    <ds:schemaRef ds:uri="http://schemas.microsoft.com/office/2006/documentManagement/types"/>
    <ds:schemaRef ds:uri="http://purl.org/dc/dcmitype/"/>
    <ds:schemaRef ds:uri="http://purl.org/dc/terms/"/>
    <ds:schemaRef ds:uri="44a56295-c29e-4898-8136-a54736c65b82"/>
    <ds:schemaRef ds:uri="f72a178a-1768-407c-89c9-89dd8084a727"/>
    <ds:schemaRef ds:uri="b6a78efa-b9e5-4db2-ba98-fa99e7bf5d6b"/>
    <ds:schemaRef ds:uri="http://schemas.microsoft.com/office/infopath/2007/PartnerControls"/>
    <ds:schemaRef ds:uri="http://www.w3.org/XML/1998/namespace"/>
  </ds:schemaRefs>
</ds:datastoreItem>
</file>

<file path=docMetadata/LabelInfo.xml><?xml version="1.0" encoding="utf-8"?>
<clbl:labelList xmlns:clbl="http://schemas.microsoft.com/office/2020/mipLabelMetadata">
  <clbl:label id="{d026e4c1-5892-497a-b9da-ee493c9f0364}" enabled="0" method="" siteId="{d026e4c1-5892-497a-b9da-ee493c9f0364}" removed="1"/>
</clbl:labelList>
</file>

<file path=docProps/app.xml><?xml version="1.0" encoding="utf-8"?>
<Properties xmlns="http://schemas.openxmlformats.org/officeDocument/2006/extended-properties" xmlns:vt="http://schemas.openxmlformats.org/officeDocument/2006/docPropsVTypes">
  <Template>Office 2013 - 2022 Theme</Template>
  <TotalTime>11508</TotalTime>
  <Words>1063</Words>
  <Application>Microsoft Office PowerPoint</Application>
  <PresentationFormat>Personalizado</PresentationFormat>
  <Paragraphs>104</Paragraphs>
  <Slides>1</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vt:i4>
      </vt:variant>
    </vt:vector>
  </HeadingPairs>
  <TitlesOfParts>
    <vt:vector size="8" baseType="lpstr">
      <vt:lpstr>Aptos</vt:lpstr>
      <vt:lpstr>Arial</vt:lpstr>
      <vt:lpstr>BlinkMacSystemFont</vt:lpstr>
      <vt:lpstr>Calibri</vt:lpstr>
      <vt:lpstr>Calibri Light</vt:lpstr>
      <vt:lpstr>Wingdings</vt:lpstr>
      <vt:lpstr>Office 2013 - Tema de 2022</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Stewart McQuin</dc:creator>
  <cp:lastModifiedBy>Bahamontes, Noemi</cp:lastModifiedBy>
  <cp:revision>7</cp:revision>
  <dcterms:created xsi:type="dcterms:W3CDTF">2021-04-08T12:05:25Z</dcterms:created>
  <dcterms:modified xsi:type="dcterms:W3CDTF">2026-02-09T07:35:43Z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0x010100F324EE307391024CAB07E60A7784189C</vt:lpwstr>
  </property>
  <property fmtid="{D5CDD505-2E9C-101B-9397-08002B2CF9AE}" pid="3" name="MediaServiceImageTags">
    <vt:lpwstr/>
  </property>
</Properties>
</file>